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9" r:id="rId2"/>
    <p:sldId id="256" r:id="rId3"/>
    <p:sldId id="257" r:id="rId4"/>
    <p:sldId id="258" r:id="rId5"/>
    <p:sldId id="259" r:id="rId6"/>
    <p:sldId id="260" r:id="rId7"/>
    <p:sldId id="261" r:id="rId8"/>
    <p:sldId id="262" r:id="rId9"/>
    <p:sldId id="263" r:id="rId10"/>
    <p:sldId id="273" r:id="rId11"/>
    <p:sldId id="264" r:id="rId12"/>
    <p:sldId id="265" r:id="rId13"/>
    <p:sldId id="267" r:id="rId14"/>
    <p:sldId id="266" r:id="rId15"/>
    <p:sldId id="268" r:id="rId16"/>
    <p:sldId id="269" r:id="rId17"/>
    <p:sldId id="270" r:id="rId18"/>
    <p:sldId id="271" r:id="rId19"/>
    <p:sldId id="274" r:id="rId20"/>
    <p:sldId id="276" r:id="rId21"/>
    <p:sldId id="275" r:id="rId22"/>
    <p:sldId id="277" r:id="rId23"/>
    <p:sldId id="272" r:id="rId24"/>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7796B-32A3-4F47-B688-755535F4706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38602-80F4-4200-98FE-14002B1456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E7796B-32A3-4F47-B688-755535F4706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38602-80F4-4200-98FE-14002B1456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E7796B-32A3-4F47-B688-755535F4706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38602-80F4-4200-98FE-14002B1456C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8856984" cy="5472608"/>
          </a:xfrm>
        </p:spPr>
        <p:txBody>
          <a:bodyPr>
            <a:normAutofit/>
          </a:bodyPr>
          <a:lstStyle>
            <a:lvl1pPr>
              <a:defRPr sz="2400" b="1">
                <a:solidFill>
                  <a:schemeClr val="tx2">
                    <a:lumMod val="75000"/>
                  </a:schemeClr>
                </a:solidFill>
                <a:latin typeface="Times New Roman" pitchFamily="18" charset="0"/>
                <a:cs typeface="Times New Roman" pitchFamily="18" charset="0"/>
              </a:defRPr>
            </a:lvl1pPr>
            <a:lvl2pPr>
              <a:defRPr sz="2400" b="1">
                <a:solidFill>
                  <a:schemeClr val="tx2">
                    <a:lumMod val="75000"/>
                  </a:schemeClr>
                </a:solidFill>
                <a:latin typeface="Times New Roman" pitchFamily="18" charset="0"/>
                <a:cs typeface="Times New Roman" pitchFamily="18" charset="0"/>
              </a:defRPr>
            </a:lvl2pPr>
            <a:lvl3pPr>
              <a:defRPr sz="2400" b="1">
                <a:solidFill>
                  <a:schemeClr val="tx2">
                    <a:lumMod val="75000"/>
                  </a:schemeClr>
                </a:solidFill>
                <a:latin typeface="Times New Roman" pitchFamily="18" charset="0"/>
                <a:cs typeface="Times New Roman" pitchFamily="18" charset="0"/>
              </a:defRPr>
            </a:lvl3pPr>
            <a:lvl4pPr>
              <a:defRPr sz="2400" b="1">
                <a:solidFill>
                  <a:schemeClr val="tx2">
                    <a:lumMod val="75000"/>
                  </a:schemeClr>
                </a:solidFill>
                <a:latin typeface="Times New Roman" pitchFamily="18" charset="0"/>
                <a:cs typeface="Times New Roman" pitchFamily="18" charset="0"/>
              </a:defRPr>
            </a:lvl4pPr>
            <a:lvl5pPr>
              <a:defRPr sz="2400" b="1">
                <a:solidFill>
                  <a:schemeClr val="tx2">
                    <a:lumMod val="75000"/>
                  </a:schemeClr>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07504" y="188640"/>
            <a:ext cx="8856984" cy="792088"/>
          </a:xfrm>
        </p:spPr>
        <p:txBody>
          <a:bodyPr/>
          <a:lstStyle>
            <a:lvl1pPr>
              <a:defRPr sz="2800" b="1">
                <a:solidFill>
                  <a:schemeClr val="tx1"/>
                </a:solidFill>
                <a:latin typeface="Times New Roman" pitchFamily="18" charset="0"/>
                <a:cs typeface="Times New Roman" pitchFamily="18" charset="0"/>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E7796B-32A3-4F47-B688-755535F4706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38602-80F4-4200-98FE-14002B1456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7E7796B-32A3-4F47-B688-755535F47069}"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38602-80F4-4200-98FE-14002B1456C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7796B-32A3-4F47-B688-755535F47069}"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38602-80F4-4200-98FE-14002B1456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7796B-32A3-4F47-B688-755535F47069}"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38602-80F4-4200-98FE-14002B1456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7E7796B-32A3-4F47-B688-755535F47069}"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38602-80F4-4200-98FE-14002B1456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E7796B-32A3-4F47-B688-755535F47069}"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38602-80F4-4200-98FE-14002B1456C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E7796B-32A3-4F47-B688-755535F47069}"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38602-80F4-4200-98FE-14002B1456C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7E7796B-32A3-4F47-B688-755535F47069}" type="datetimeFigureOut">
              <a:rPr lang="en-US" smtClean="0"/>
              <a:t>2/12/2020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2B38602-80F4-4200-98FE-14002B1456C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b="0" i="0" u="none"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L&#7899;p%202-B&#7897;%20&#273;&#7873;%201.doc" TargetMode="External"/><Relationship Id="rId2" Type="http://schemas.openxmlformats.org/officeDocument/2006/relationships/hyperlink" Target="L&#7899;p%201-B&#7897;%20&#273;&#7873;%201.doc" TargetMode="External"/><Relationship Id="rId1" Type="http://schemas.openxmlformats.org/officeDocument/2006/relationships/slideLayout" Target="../slideLayouts/slideLayout1.xml"/><Relationship Id="rId6" Type="http://schemas.openxmlformats.org/officeDocument/2006/relationships/hyperlink" Target="L&#7899;p%205-B&#7897;%20&#273;&#7873;%201.doc" TargetMode="External"/><Relationship Id="rId5" Type="http://schemas.openxmlformats.org/officeDocument/2006/relationships/hyperlink" Target="L&#7899;p%204-B&#7897;%20&#273;&#7873;%203.docx" TargetMode="External"/><Relationship Id="rId4" Type="http://schemas.openxmlformats.org/officeDocument/2006/relationships/hyperlink" Target="L&#7899;p%203-B&#7897;%20&#273;&#7873;%203.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B2ED8A-097F-4576-9DDD-907BE10CAAB4}"/>
              </a:ext>
            </a:extLst>
          </p:cNvPr>
          <p:cNvSpPr txBox="1"/>
          <p:nvPr/>
        </p:nvSpPr>
        <p:spPr>
          <a:xfrm>
            <a:off x="1403648" y="548680"/>
            <a:ext cx="6624736" cy="646331"/>
          </a:xfrm>
          <a:prstGeom prst="rect">
            <a:avLst/>
          </a:prstGeom>
          <a:noFill/>
        </p:spPr>
        <p:txBody>
          <a:bodyPr wrap="square" rtlCol="0">
            <a:spAutoFit/>
          </a:bodyPr>
          <a:lstStyle/>
          <a:p>
            <a:pPr algn="ctr"/>
            <a:r>
              <a:rPr lang="en-US" sz="3600" dirty="0">
                <a:solidFill>
                  <a:srgbClr val="0000FF"/>
                </a:solidFill>
                <a:latin typeface="Times New Roman" panose="02020603050405020304" pitchFamily="18" charset="0"/>
                <a:cs typeface="Times New Roman" panose="02020603050405020304" pitchFamily="18" charset="0"/>
              </a:rPr>
              <a:t>UBND HUYỆN NHÀ BÈ</a:t>
            </a:r>
          </a:p>
        </p:txBody>
      </p:sp>
      <p:sp>
        <p:nvSpPr>
          <p:cNvPr id="9" name="TextBox 8">
            <a:extLst>
              <a:ext uri="{FF2B5EF4-FFF2-40B4-BE49-F238E27FC236}">
                <a16:creationId xmlns:a16="http://schemas.microsoft.com/office/drawing/2014/main" id="{6E1BD224-90C6-4151-AB72-1EDA0A9B4584}"/>
              </a:ext>
            </a:extLst>
          </p:cNvPr>
          <p:cNvSpPr txBox="1"/>
          <p:nvPr/>
        </p:nvSpPr>
        <p:spPr>
          <a:xfrm>
            <a:off x="0" y="1268760"/>
            <a:ext cx="91440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PHÒNG GIÁO DỤC VÀ ĐÀO TẠO</a:t>
            </a:r>
          </a:p>
        </p:txBody>
      </p:sp>
      <p:sp>
        <p:nvSpPr>
          <p:cNvPr id="10" name="TextBox 9">
            <a:extLst>
              <a:ext uri="{FF2B5EF4-FFF2-40B4-BE49-F238E27FC236}">
                <a16:creationId xmlns:a16="http://schemas.microsoft.com/office/drawing/2014/main" id="{79A7906D-46C5-493F-9C09-CD944A29CE8E}"/>
              </a:ext>
            </a:extLst>
          </p:cNvPr>
          <p:cNvSpPr txBox="1"/>
          <p:nvPr/>
        </p:nvSpPr>
        <p:spPr>
          <a:xfrm>
            <a:off x="0" y="2918554"/>
            <a:ext cx="9144000" cy="1446550"/>
          </a:xfrm>
          <a:prstGeom prst="rect">
            <a:avLst/>
          </a:prstGeom>
          <a:noFill/>
        </p:spPr>
        <p:txBody>
          <a:bodyPr wrap="square" rtlCol="0">
            <a:spAutoFit/>
          </a:bodyPr>
          <a:lstStyle/>
          <a:p>
            <a:pPr algn="ctr"/>
            <a:r>
              <a:rPr lang="vi-VN" sz="4400" b="1" dirty="0">
                <a:solidFill>
                  <a:srgbClr val="FF0000"/>
                </a:solidFill>
                <a:latin typeface="Times New Roman" panose="02020603050405020304" pitchFamily="18" charset="0"/>
                <a:cs typeface="Times New Roman" panose="02020603050405020304" pitchFamily="18" charset="0"/>
              </a:rPr>
              <a:t>NÂNG CAO CHẤT LƯỢNG RA ĐỀ KIỂM TRA ĐỊNH KỲ</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7D70D35-1524-491B-9022-19FE4154091B}"/>
              </a:ext>
            </a:extLst>
          </p:cNvPr>
          <p:cNvSpPr txBox="1"/>
          <p:nvPr/>
        </p:nvSpPr>
        <p:spPr>
          <a:xfrm>
            <a:off x="0" y="5611887"/>
            <a:ext cx="9144000" cy="769441"/>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Tháng</a:t>
            </a:r>
            <a:r>
              <a:rPr lang="en-US" sz="4400" b="1" dirty="0">
                <a:solidFill>
                  <a:srgbClr val="FF0000"/>
                </a:solidFill>
                <a:latin typeface="Times New Roman" panose="02020603050405020304" pitchFamily="18" charset="0"/>
                <a:cs typeface="Times New Roman" panose="02020603050405020304" pitchFamily="18" charset="0"/>
              </a:rPr>
              <a:t> 02/2020</a:t>
            </a:r>
          </a:p>
        </p:txBody>
      </p:sp>
    </p:spTree>
    <p:extLst>
      <p:ext uri="{BB962C8B-B14F-4D97-AF65-F5344CB8AC3E}">
        <p14:creationId xmlns:p14="http://schemas.microsoft.com/office/powerpoint/2010/main" val="335566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128"/>
            <a:ext cx="9144000" cy="720080"/>
          </a:xfrm>
        </p:spPr>
        <p:txBody>
          <a:bodyPr>
            <a:noAutofit/>
          </a:bodyPr>
          <a:lstStyle/>
          <a:p>
            <a:pPr>
              <a:buClr>
                <a:schemeClr val="tx2"/>
              </a:buClr>
              <a:buSzPct val="75000"/>
              <a:buFont typeface="Wingdings" pitchFamily="2" charset="2"/>
              <a:buChar char="v"/>
            </a:pPr>
            <a:r>
              <a:rPr lang="en-US" sz="3200" dirty="0" err="1">
                <a:solidFill>
                  <a:srgbClr val="FF0000"/>
                </a:solidFill>
              </a:rPr>
              <a:t>Hình</a:t>
            </a:r>
            <a:r>
              <a:rPr lang="en-US" sz="3200" dirty="0">
                <a:solidFill>
                  <a:srgbClr val="FF0000"/>
                </a:solidFill>
              </a:rPr>
              <a:t> </a:t>
            </a:r>
            <a:r>
              <a:rPr lang="en-US" sz="3200" dirty="0" err="1">
                <a:solidFill>
                  <a:srgbClr val="FF0000"/>
                </a:solidFill>
              </a:rPr>
              <a:t>minh</a:t>
            </a:r>
            <a:r>
              <a:rPr lang="en-US" sz="3200" dirty="0">
                <a:solidFill>
                  <a:srgbClr val="FF0000"/>
                </a:solidFill>
              </a:rPr>
              <a:t> </a:t>
            </a:r>
            <a:r>
              <a:rPr lang="en-US" sz="3200" dirty="0" err="1">
                <a:solidFill>
                  <a:srgbClr val="FF0000"/>
                </a:solidFill>
              </a:rPr>
              <a:t>họa</a:t>
            </a:r>
            <a:r>
              <a:rPr lang="en-US" sz="3200" dirty="0">
                <a:solidFill>
                  <a:srgbClr val="FF0000"/>
                </a:solidFill>
              </a:rPr>
              <a:t> </a:t>
            </a:r>
            <a:r>
              <a:rPr lang="en-US" sz="3200" dirty="0" err="1">
                <a:solidFill>
                  <a:srgbClr val="FF0000"/>
                </a:solidFill>
              </a:rPr>
              <a:t>chưa</a:t>
            </a:r>
            <a:r>
              <a:rPr lang="en-US" sz="3200" dirty="0">
                <a:solidFill>
                  <a:srgbClr val="FF0000"/>
                </a:solidFill>
              </a:rPr>
              <a:t> </a:t>
            </a:r>
            <a:r>
              <a:rPr lang="en-US" sz="3200" dirty="0" err="1">
                <a:solidFill>
                  <a:srgbClr val="FF0000"/>
                </a:solidFill>
              </a:rPr>
              <a:t>hợp</a:t>
            </a:r>
            <a:r>
              <a:rPr lang="en-US" sz="3200" dirty="0">
                <a:solidFill>
                  <a:srgbClr val="FF0000"/>
                </a:solidFill>
              </a:rPr>
              <a:t> </a:t>
            </a:r>
            <a:r>
              <a:rPr lang="en-US" sz="3200" dirty="0" err="1">
                <a:solidFill>
                  <a:srgbClr val="FF0000"/>
                </a:solidFill>
              </a:rPr>
              <a:t>lý</a:t>
            </a:r>
            <a:r>
              <a:rPr lang="en-US" sz="3200" dirty="0">
                <a:solidFill>
                  <a:srgbClr val="FF0000"/>
                </a:solidFill>
              </a:rPr>
              <a:t>:</a:t>
            </a:r>
          </a:p>
          <a:p>
            <a:pPr>
              <a:buClr>
                <a:schemeClr val="tx2"/>
              </a:buClr>
              <a:buSzPct val="75000"/>
              <a:buFont typeface="Wingdings" pitchFamily="2" charset="2"/>
              <a:buChar char="v"/>
            </a:pPr>
            <a:endParaRPr lang="en-US" sz="3200" dirty="0">
              <a:solidFill>
                <a:srgbClr val="FF0000"/>
              </a:solidFill>
            </a:endParaRPr>
          </a:p>
          <a:p>
            <a:pPr>
              <a:buClr>
                <a:schemeClr val="tx2"/>
              </a:buClr>
              <a:buSzPct val="75000"/>
              <a:buFont typeface="Wingdings" pitchFamily="2" charset="2"/>
              <a:buChar char="v"/>
            </a:pPr>
            <a:endParaRPr lang="en-US" sz="3200" dirty="0">
              <a:solidFill>
                <a:srgbClr val="FF0000"/>
              </a:solidFill>
            </a:endParaRPr>
          </a:p>
          <a:p>
            <a:pPr>
              <a:buClr>
                <a:schemeClr val="tx2"/>
              </a:buClr>
              <a:buSzPct val="75000"/>
              <a:buFont typeface="Wingdings" pitchFamily="2" charset="2"/>
              <a:buChar char="v"/>
            </a:pPr>
            <a:endParaRPr lang="en-US" sz="3200" dirty="0">
              <a:solidFill>
                <a:srgbClr val="FF0000"/>
              </a:solidFill>
            </a:endParaRPr>
          </a:p>
          <a:p>
            <a:pPr>
              <a:buClr>
                <a:schemeClr val="tx2"/>
              </a:buClr>
              <a:buSzPct val="75000"/>
              <a:buFont typeface="Wingdings" pitchFamily="2" charset="2"/>
              <a:buChar char="v"/>
            </a:pPr>
            <a:endParaRPr lang="en-US" sz="3200" dirty="0">
              <a:solidFill>
                <a:srgbClr val="FF0000"/>
              </a:solidFill>
            </a:endParaRPr>
          </a:p>
        </p:txBody>
      </p:sp>
      <p:pic>
        <p:nvPicPr>
          <p:cNvPr id="9" name="Picture 8">
            <a:extLst>
              <a:ext uri="{FF2B5EF4-FFF2-40B4-BE49-F238E27FC236}">
                <a16:creationId xmlns:a16="http://schemas.microsoft.com/office/drawing/2014/main" id="{C179562A-7436-4C03-A587-2EC35B85C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3516857"/>
          </a:xfrm>
          <a:prstGeom prst="rect">
            <a:avLst/>
          </a:prstGeom>
        </p:spPr>
      </p:pic>
    </p:spTree>
    <p:extLst>
      <p:ext uri="{BB962C8B-B14F-4D97-AF65-F5344CB8AC3E}">
        <p14:creationId xmlns:p14="http://schemas.microsoft.com/office/powerpoint/2010/main" val="16664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9144000" cy="3384376"/>
          </a:xfrm>
        </p:spPr>
        <p:txBody>
          <a:bodyPr>
            <a:noAutofit/>
          </a:bodyPr>
          <a:lstStyle/>
          <a:p>
            <a:pPr>
              <a:buClr>
                <a:schemeClr val="tx2"/>
              </a:buClr>
              <a:buSzPct val="75000"/>
              <a:buFont typeface="Wingdings" pitchFamily="2" charset="2"/>
              <a:buChar char="v"/>
            </a:pPr>
            <a:r>
              <a:rPr lang="en-US" sz="3200" dirty="0" err="1">
                <a:solidFill>
                  <a:srgbClr val="FF0000"/>
                </a:solidFill>
              </a:rPr>
              <a:t>Câu</a:t>
            </a:r>
            <a:r>
              <a:rPr lang="en-US" sz="3200" dirty="0">
                <a:solidFill>
                  <a:srgbClr val="FF0000"/>
                </a:solidFill>
              </a:rPr>
              <a:t> </a:t>
            </a:r>
            <a:r>
              <a:rPr lang="en-US" sz="3200" dirty="0" err="1">
                <a:solidFill>
                  <a:srgbClr val="FF0000"/>
                </a:solidFill>
              </a:rPr>
              <a:t>hỏi</a:t>
            </a:r>
            <a:r>
              <a:rPr lang="en-US" sz="3200" dirty="0">
                <a:solidFill>
                  <a:srgbClr val="FF0000"/>
                </a:solidFill>
              </a:rPr>
              <a:t> </a:t>
            </a:r>
            <a:r>
              <a:rPr lang="en-US" sz="3200" dirty="0" err="1">
                <a:solidFill>
                  <a:srgbClr val="FF0000"/>
                </a:solidFill>
              </a:rPr>
              <a:t>trắc</a:t>
            </a:r>
            <a:r>
              <a:rPr lang="en-US" sz="3200" dirty="0">
                <a:solidFill>
                  <a:srgbClr val="FF0000"/>
                </a:solidFill>
              </a:rPr>
              <a:t> </a:t>
            </a:r>
            <a:r>
              <a:rPr lang="en-US" sz="3200" dirty="0" err="1">
                <a:solidFill>
                  <a:srgbClr val="FF0000"/>
                </a:solidFill>
              </a:rPr>
              <a:t>nghiệm</a:t>
            </a:r>
            <a:r>
              <a:rPr lang="en-US" sz="3200" dirty="0">
                <a:solidFill>
                  <a:srgbClr val="FF0000"/>
                </a:solidFill>
              </a:rPr>
              <a:t>:</a:t>
            </a:r>
          </a:p>
          <a:p>
            <a:pPr marL="0" indent="0" algn="just">
              <a:buClr>
                <a:schemeClr val="tx2"/>
              </a:buClr>
              <a:buSzPct val="75000"/>
              <a:buFont typeface="Wingdings" panose="05000000000000000000" pitchFamily="2" charset="2"/>
              <a:buChar char="Ø"/>
            </a:pPr>
            <a:r>
              <a:rPr lang="en-US" sz="3000" b="0" dirty="0" err="1">
                <a:solidFill>
                  <a:srgbClr val="FF0000"/>
                </a:solidFill>
              </a:rPr>
              <a:t>Hầu</a:t>
            </a:r>
            <a:r>
              <a:rPr lang="en-US" sz="3000" b="0" dirty="0">
                <a:solidFill>
                  <a:srgbClr val="FF0000"/>
                </a:solidFill>
              </a:rPr>
              <a:t> </a:t>
            </a:r>
            <a:r>
              <a:rPr lang="en-US" sz="3000" b="0" dirty="0" err="1">
                <a:solidFill>
                  <a:srgbClr val="FF0000"/>
                </a:solidFill>
              </a:rPr>
              <a:t>như</a:t>
            </a:r>
            <a:r>
              <a:rPr lang="en-US" sz="3000" b="0" dirty="0">
                <a:solidFill>
                  <a:srgbClr val="FF0000"/>
                </a:solidFill>
              </a:rPr>
              <a:t> </a:t>
            </a:r>
            <a:r>
              <a:rPr lang="en-US" sz="3000" b="0" dirty="0" err="1">
                <a:solidFill>
                  <a:srgbClr val="FF0000"/>
                </a:solidFill>
              </a:rPr>
              <a:t>tất</a:t>
            </a:r>
            <a:r>
              <a:rPr lang="en-US" sz="3000" b="0" dirty="0">
                <a:solidFill>
                  <a:srgbClr val="FF0000"/>
                </a:solidFill>
              </a:rPr>
              <a:t> </a:t>
            </a:r>
            <a:r>
              <a:rPr lang="en-US" sz="3000" b="0" dirty="0" err="1">
                <a:solidFill>
                  <a:srgbClr val="FF0000"/>
                </a:solidFill>
              </a:rPr>
              <a:t>cả</a:t>
            </a:r>
            <a:r>
              <a:rPr lang="en-US" sz="3000" b="0" dirty="0">
                <a:solidFill>
                  <a:srgbClr val="FF0000"/>
                </a:solidFill>
              </a:rPr>
              <a:t> </a:t>
            </a:r>
            <a:r>
              <a:rPr lang="en-US" sz="3000" b="0" dirty="0" err="1">
                <a:solidFill>
                  <a:srgbClr val="FF0000"/>
                </a:solidFill>
              </a:rPr>
              <a:t>các</a:t>
            </a:r>
            <a:r>
              <a:rPr lang="en-US" sz="3000" b="0" dirty="0">
                <a:solidFill>
                  <a:srgbClr val="FF0000"/>
                </a:solidFill>
              </a:rPr>
              <a:t> </a:t>
            </a:r>
            <a:r>
              <a:rPr lang="en-US" sz="3000" b="0" dirty="0" err="1">
                <a:solidFill>
                  <a:srgbClr val="FF0000"/>
                </a:solidFill>
              </a:rPr>
              <a:t>đề</a:t>
            </a:r>
            <a:r>
              <a:rPr lang="en-US" sz="3000" b="0" dirty="0">
                <a:solidFill>
                  <a:srgbClr val="FF0000"/>
                </a:solidFill>
              </a:rPr>
              <a:t> </a:t>
            </a:r>
            <a:r>
              <a:rPr lang="en-US" sz="3000" b="0" dirty="0" err="1">
                <a:solidFill>
                  <a:srgbClr val="FF0000"/>
                </a:solidFill>
              </a:rPr>
              <a:t>chỉ</a:t>
            </a:r>
            <a:r>
              <a:rPr lang="en-US" sz="3000" b="0" dirty="0">
                <a:solidFill>
                  <a:srgbClr val="FF0000"/>
                </a:solidFill>
              </a:rPr>
              <a:t> </a:t>
            </a:r>
            <a:r>
              <a:rPr lang="en-US" sz="3000" b="0" dirty="0" err="1">
                <a:solidFill>
                  <a:srgbClr val="FF0000"/>
                </a:solidFill>
              </a:rPr>
              <a:t>tập</a:t>
            </a:r>
            <a:r>
              <a:rPr lang="en-US" sz="3000" b="0" dirty="0">
                <a:solidFill>
                  <a:srgbClr val="FF0000"/>
                </a:solidFill>
              </a:rPr>
              <a:t> </a:t>
            </a:r>
            <a:r>
              <a:rPr lang="en-US" sz="3000" b="0" dirty="0" err="1">
                <a:solidFill>
                  <a:srgbClr val="FF0000"/>
                </a:solidFill>
              </a:rPr>
              <a:t>trung</a:t>
            </a:r>
            <a:r>
              <a:rPr lang="en-US" sz="3000" b="0" dirty="0">
                <a:solidFill>
                  <a:srgbClr val="FF0000"/>
                </a:solidFill>
              </a:rPr>
              <a:t> </a:t>
            </a:r>
            <a:r>
              <a:rPr lang="en-US" sz="3000" b="0" dirty="0" err="1">
                <a:solidFill>
                  <a:srgbClr val="FF0000"/>
                </a:solidFill>
              </a:rPr>
              <a:t>vào</a:t>
            </a:r>
            <a:r>
              <a:rPr lang="en-US" sz="3000" b="0" dirty="0">
                <a:solidFill>
                  <a:srgbClr val="FF0000"/>
                </a:solidFill>
              </a:rPr>
              <a:t> </a:t>
            </a:r>
            <a:r>
              <a:rPr lang="en-US" sz="3000" b="0" dirty="0" err="1">
                <a:solidFill>
                  <a:srgbClr val="FF0000"/>
                </a:solidFill>
              </a:rPr>
              <a:t>một</a:t>
            </a:r>
            <a:r>
              <a:rPr lang="en-US" sz="3000" b="0" dirty="0">
                <a:solidFill>
                  <a:srgbClr val="FF0000"/>
                </a:solidFill>
              </a:rPr>
              <a:t> </a:t>
            </a:r>
            <a:r>
              <a:rPr lang="en-US" sz="3000" b="0" dirty="0" err="1">
                <a:solidFill>
                  <a:srgbClr val="FF0000"/>
                </a:solidFill>
              </a:rPr>
              <a:t>dạng</a:t>
            </a:r>
            <a:r>
              <a:rPr lang="en-US" sz="3000" b="0" dirty="0">
                <a:solidFill>
                  <a:srgbClr val="FF0000"/>
                </a:solidFill>
              </a:rPr>
              <a:t> </a:t>
            </a:r>
            <a:r>
              <a:rPr lang="en-US" sz="3000" b="0" dirty="0" err="1">
                <a:solidFill>
                  <a:srgbClr val="FF0000"/>
                </a:solidFill>
              </a:rPr>
              <a:t>câu</a:t>
            </a:r>
            <a:r>
              <a:rPr lang="en-US" sz="3000" b="0" dirty="0">
                <a:solidFill>
                  <a:srgbClr val="FF0000"/>
                </a:solidFill>
              </a:rPr>
              <a:t> </a:t>
            </a:r>
            <a:r>
              <a:rPr lang="en-US" sz="3000" b="0" dirty="0" err="1">
                <a:solidFill>
                  <a:srgbClr val="FF0000"/>
                </a:solidFill>
              </a:rPr>
              <a:t>hỏi</a:t>
            </a:r>
            <a:r>
              <a:rPr lang="en-US" sz="3000" b="0" dirty="0">
                <a:solidFill>
                  <a:srgbClr val="FF0000"/>
                </a:solidFill>
              </a:rPr>
              <a:t> </a:t>
            </a:r>
            <a:r>
              <a:rPr lang="en-US" sz="3000" b="0" dirty="0" err="1">
                <a:solidFill>
                  <a:srgbClr val="FF0000"/>
                </a:solidFill>
              </a:rPr>
              <a:t>nhiều</a:t>
            </a:r>
            <a:r>
              <a:rPr lang="en-US" sz="3000" b="0" dirty="0">
                <a:solidFill>
                  <a:srgbClr val="FF0000"/>
                </a:solidFill>
              </a:rPr>
              <a:t> </a:t>
            </a:r>
            <a:r>
              <a:rPr lang="en-US" sz="3000" b="0" dirty="0" err="1">
                <a:solidFill>
                  <a:srgbClr val="FF0000"/>
                </a:solidFill>
              </a:rPr>
              <a:t>lựa</a:t>
            </a:r>
            <a:r>
              <a:rPr lang="en-US" sz="3000" b="0" dirty="0">
                <a:solidFill>
                  <a:srgbClr val="FF0000"/>
                </a:solidFill>
              </a:rPr>
              <a:t> </a:t>
            </a:r>
            <a:r>
              <a:rPr lang="en-US" sz="3000" b="0" dirty="0" err="1">
                <a:solidFill>
                  <a:srgbClr val="FF0000"/>
                </a:solidFill>
              </a:rPr>
              <a:t>chọn</a:t>
            </a:r>
            <a:r>
              <a:rPr lang="en-US" sz="3000" b="0" dirty="0">
                <a:solidFill>
                  <a:srgbClr val="FF0000"/>
                </a:solidFill>
              </a:rPr>
              <a:t>, </a:t>
            </a:r>
            <a:r>
              <a:rPr lang="en-US" sz="3000" b="0" dirty="0" err="1">
                <a:solidFill>
                  <a:srgbClr val="FF0000"/>
                </a:solidFill>
              </a:rPr>
              <a:t>chưa</a:t>
            </a:r>
            <a:r>
              <a:rPr lang="en-US" sz="3000" b="0" dirty="0">
                <a:solidFill>
                  <a:srgbClr val="FF0000"/>
                </a:solidFill>
              </a:rPr>
              <a:t> </a:t>
            </a:r>
            <a:r>
              <a:rPr lang="en-US" sz="3000" b="0" dirty="0" err="1">
                <a:solidFill>
                  <a:srgbClr val="FF0000"/>
                </a:solidFill>
              </a:rPr>
              <a:t>thể</a:t>
            </a:r>
            <a:r>
              <a:rPr lang="en-US" sz="3000" b="0" dirty="0">
                <a:solidFill>
                  <a:srgbClr val="FF0000"/>
                </a:solidFill>
              </a:rPr>
              <a:t> </a:t>
            </a:r>
            <a:r>
              <a:rPr lang="en-US" sz="3000" b="0" dirty="0" err="1">
                <a:solidFill>
                  <a:srgbClr val="FF0000"/>
                </a:solidFill>
              </a:rPr>
              <a:t>hiện</a:t>
            </a:r>
            <a:r>
              <a:rPr lang="en-US" sz="3000" b="0" dirty="0">
                <a:solidFill>
                  <a:srgbClr val="FF0000"/>
                </a:solidFill>
              </a:rPr>
              <a:t> </a:t>
            </a:r>
            <a:r>
              <a:rPr lang="en-US" sz="3000" b="0" dirty="0" err="1">
                <a:solidFill>
                  <a:srgbClr val="FF0000"/>
                </a:solidFill>
              </a:rPr>
              <a:t>các</a:t>
            </a:r>
            <a:r>
              <a:rPr lang="en-US" sz="3000" b="0" dirty="0">
                <a:solidFill>
                  <a:srgbClr val="FF0000"/>
                </a:solidFill>
              </a:rPr>
              <a:t> </a:t>
            </a:r>
            <a:r>
              <a:rPr lang="en-US" sz="3000" b="0" dirty="0" err="1">
                <a:solidFill>
                  <a:srgbClr val="FF0000"/>
                </a:solidFill>
              </a:rPr>
              <a:t>câu</a:t>
            </a:r>
            <a:r>
              <a:rPr lang="en-US" sz="3000" b="0" dirty="0">
                <a:solidFill>
                  <a:srgbClr val="FF0000"/>
                </a:solidFill>
              </a:rPr>
              <a:t> </a:t>
            </a:r>
            <a:r>
              <a:rPr lang="en-US" sz="3000" b="0" dirty="0" err="1">
                <a:solidFill>
                  <a:srgbClr val="FF0000"/>
                </a:solidFill>
              </a:rPr>
              <a:t>hỏi</a:t>
            </a:r>
            <a:r>
              <a:rPr lang="en-US" sz="3000" b="0" dirty="0">
                <a:solidFill>
                  <a:srgbClr val="FF0000"/>
                </a:solidFill>
              </a:rPr>
              <a:t> TNKQ </a:t>
            </a:r>
            <a:r>
              <a:rPr lang="en-US" sz="3000" b="0" dirty="0" err="1">
                <a:solidFill>
                  <a:srgbClr val="FF0000"/>
                </a:solidFill>
              </a:rPr>
              <a:t>dạng</a:t>
            </a:r>
            <a:r>
              <a:rPr lang="en-US" sz="3000" b="0" dirty="0">
                <a:solidFill>
                  <a:srgbClr val="FF0000"/>
                </a:solidFill>
              </a:rPr>
              <a:t> </a:t>
            </a:r>
            <a:r>
              <a:rPr lang="en-US" sz="3000" b="0" dirty="0" err="1">
                <a:solidFill>
                  <a:srgbClr val="FF0000"/>
                </a:solidFill>
              </a:rPr>
              <a:t>câu</a:t>
            </a:r>
            <a:r>
              <a:rPr lang="en-US" sz="3000" b="0" dirty="0">
                <a:solidFill>
                  <a:srgbClr val="FF0000"/>
                </a:solidFill>
              </a:rPr>
              <a:t> </a:t>
            </a:r>
            <a:r>
              <a:rPr lang="en-US" sz="3000" b="0" dirty="0" err="1">
                <a:solidFill>
                  <a:srgbClr val="FF0000"/>
                </a:solidFill>
              </a:rPr>
              <a:t>hỏi</a:t>
            </a:r>
            <a:r>
              <a:rPr lang="en-US" sz="3000" b="0" dirty="0">
                <a:solidFill>
                  <a:srgbClr val="FF0000"/>
                </a:solidFill>
              </a:rPr>
              <a:t> </a:t>
            </a:r>
            <a:r>
              <a:rPr lang="en-US" sz="3000" b="0" dirty="0" err="1">
                <a:solidFill>
                  <a:srgbClr val="FF0000"/>
                </a:solidFill>
              </a:rPr>
              <a:t>điền</a:t>
            </a:r>
            <a:r>
              <a:rPr lang="en-US" sz="3000" b="0" dirty="0">
                <a:solidFill>
                  <a:srgbClr val="FF0000"/>
                </a:solidFill>
              </a:rPr>
              <a:t> </a:t>
            </a:r>
            <a:r>
              <a:rPr lang="en-US" sz="3000" b="0" dirty="0" err="1">
                <a:solidFill>
                  <a:srgbClr val="FF0000"/>
                </a:solidFill>
              </a:rPr>
              <a:t>khuyết</a:t>
            </a:r>
            <a:r>
              <a:rPr lang="en-US" sz="3000" b="0" dirty="0">
                <a:solidFill>
                  <a:srgbClr val="FF0000"/>
                </a:solidFill>
              </a:rPr>
              <a:t>, </a:t>
            </a:r>
            <a:r>
              <a:rPr lang="en-US" sz="3000" b="0" dirty="0" err="1">
                <a:solidFill>
                  <a:srgbClr val="FF0000"/>
                </a:solidFill>
              </a:rPr>
              <a:t>ghép</a:t>
            </a:r>
            <a:r>
              <a:rPr lang="en-US" sz="3000" b="0" dirty="0">
                <a:solidFill>
                  <a:srgbClr val="FF0000"/>
                </a:solidFill>
              </a:rPr>
              <a:t> </a:t>
            </a:r>
            <a:r>
              <a:rPr lang="en-US" sz="3000" b="0" dirty="0" err="1">
                <a:solidFill>
                  <a:srgbClr val="FF0000"/>
                </a:solidFill>
              </a:rPr>
              <a:t>đôi</a:t>
            </a:r>
            <a:r>
              <a:rPr lang="en-US" sz="3000" b="0" dirty="0">
                <a:solidFill>
                  <a:srgbClr val="FF0000"/>
                </a:solidFill>
              </a:rPr>
              <a:t>, </a:t>
            </a:r>
            <a:r>
              <a:rPr lang="en-US" sz="3000" b="0" dirty="0" err="1">
                <a:solidFill>
                  <a:srgbClr val="FF0000"/>
                </a:solidFill>
              </a:rPr>
              <a:t>đúng</a:t>
            </a:r>
            <a:r>
              <a:rPr lang="en-US" sz="3000" b="0" dirty="0">
                <a:solidFill>
                  <a:srgbClr val="FF0000"/>
                </a:solidFill>
              </a:rPr>
              <a:t>/</a:t>
            </a:r>
            <a:r>
              <a:rPr lang="en-US" sz="3000" b="0" dirty="0" err="1">
                <a:solidFill>
                  <a:srgbClr val="FF0000"/>
                </a:solidFill>
              </a:rPr>
              <a:t>sai</a:t>
            </a:r>
            <a:r>
              <a:rPr lang="en-US" sz="3000" b="0" dirty="0">
                <a:solidFill>
                  <a:srgbClr val="FF0000"/>
                </a:solidFill>
              </a:rPr>
              <a:t>, </a:t>
            </a:r>
            <a:r>
              <a:rPr lang="en-US" sz="3000" b="0" dirty="0" err="1">
                <a:solidFill>
                  <a:srgbClr val="FF0000"/>
                </a:solidFill>
              </a:rPr>
              <a:t>trả</a:t>
            </a:r>
            <a:r>
              <a:rPr lang="en-US" sz="3000" b="0" dirty="0">
                <a:solidFill>
                  <a:srgbClr val="FF0000"/>
                </a:solidFill>
              </a:rPr>
              <a:t> </a:t>
            </a:r>
            <a:r>
              <a:rPr lang="en-US" sz="3000" b="0" dirty="0" err="1">
                <a:solidFill>
                  <a:srgbClr val="FF0000"/>
                </a:solidFill>
              </a:rPr>
              <a:t>lời</a:t>
            </a:r>
            <a:r>
              <a:rPr lang="en-US" sz="3000" b="0" dirty="0">
                <a:solidFill>
                  <a:srgbClr val="FF0000"/>
                </a:solidFill>
              </a:rPr>
              <a:t> </a:t>
            </a:r>
            <a:r>
              <a:rPr lang="en-US" sz="3000" b="0" dirty="0" err="1">
                <a:solidFill>
                  <a:srgbClr val="FF0000"/>
                </a:solidFill>
              </a:rPr>
              <a:t>ngắn</a:t>
            </a:r>
            <a:r>
              <a:rPr lang="en-US" sz="3000" b="0" dirty="0">
                <a:solidFill>
                  <a:srgbClr val="FF0000"/>
                </a:solidFill>
              </a:rPr>
              <a:t>.</a:t>
            </a:r>
          </a:p>
          <a:p>
            <a:pPr marL="0" indent="0" algn="just">
              <a:buClr>
                <a:schemeClr val="tx2"/>
              </a:buClr>
              <a:buSzPct val="75000"/>
              <a:buFont typeface="Wingdings" panose="05000000000000000000" pitchFamily="2" charset="2"/>
              <a:buChar char="Ø"/>
            </a:pPr>
            <a:r>
              <a:rPr lang="en-US" sz="3200" b="0" dirty="0" err="1">
                <a:solidFill>
                  <a:srgbClr val="FF0000"/>
                </a:solidFill>
              </a:rPr>
              <a:t>Một</a:t>
            </a:r>
            <a:r>
              <a:rPr lang="en-US" sz="3200" b="0" dirty="0">
                <a:solidFill>
                  <a:srgbClr val="FF0000"/>
                </a:solidFill>
              </a:rPr>
              <a:t> </a:t>
            </a:r>
            <a:r>
              <a:rPr lang="en-US" sz="3200" b="0" dirty="0" err="1">
                <a:solidFill>
                  <a:srgbClr val="FF0000"/>
                </a:solidFill>
              </a:rPr>
              <a:t>số</a:t>
            </a:r>
            <a:r>
              <a:rPr lang="en-US" sz="3200" b="0" dirty="0">
                <a:solidFill>
                  <a:srgbClr val="FF0000"/>
                </a:solidFill>
              </a:rPr>
              <a:t> </a:t>
            </a:r>
            <a:r>
              <a:rPr lang="en-US" sz="3200" b="0" dirty="0" err="1">
                <a:solidFill>
                  <a:srgbClr val="FF0000"/>
                </a:solidFill>
              </a:rPr>
              <a:t>câu</a:t>
            </a:r>
            <a:r>
              <a:rPr lang="en-US" sz="3200" b="0" dirty="0">
                <a:solidFill>
                  <a:srgbClr val="FF0000"/>
                </a:solidFill>
              </a:rPr>
              <a:t> </a:t>
            </a:r>
            <a:r>
              <a:rPr lang="en-US" sz="3200" b="0" dirty="0" err="1">
                <a:solidFill>
                  <a:srgbClr val="FF0000"/>
                </a:solidFill>
              </a:rPr>
              <a:t>lệnh</a:t>
            </a:r>
            <a:r>
              <a:rPr lang="en-US" sz="3200" b="0" dirty="0">
                <a:solidFill>
                  <a:srgbClr val="FF0000"/>
                </a:solidFill>
              </a:rPr>
              <a:t> </a:t>
            </a:r>
            <a:r>
              <a:rPr lang="en-US" sz="3200" b="0" dirty="0" err="1">
                <a:solidFill>
                  <a:srgbClr val="FF0000"/>
                </a:solidFill>
              </a:rPr>
              <a:t>trình</a:t>
            </a:r>
            <a:r>
              <a:rPr lang="en-US" sz="3200" b="0" dirty="0">
                <a:solidFill>
                  <a:srgbClr val="FF0000"/>
                </a:solidFill>
              </a:rPr>
              <a:t> </a:t>
            </a:r>
            <a:r>
              <a:rPr lang="en-US" sz="3200" b="0" dirty="0" err="1">
                <a:solidFill>
                  <a:srgbClr val="FF0000"/>
                </a:solidFill>
              </a:rPr>
              <a:t>bày</a:t>
            </a:r>
            <a:r>
              <a:rPr lang="en-US" sz="3200" b="0" dirty="0">
                <a:solidFill>
                  <a:srgbClr val="FF0000"/>
                </a:solidFill>
              </a:rPr>
              <a:t> </a:t>
            </a:r>
            <a:r>
              <a:rPr lang="en-US" sz="3200" b="0" dirty="0" err="1">
                <a:solidFill>
                  <a:srgbClr val="FF0000"/>
                </a:solidFill>
              </a:rPr>
              <a:t>ch</a:t>
            </a:r>
            <a:r>
              <a:rPr lang="vi-VN" sz="3200" b="0" dirty="0">
                <a:solidFill>
                  <a:srgbClr val="FF0000"/>
                </a:solidFill>
              </a:rPr>
              <a:t>ư</a:t>
            </a:r>
            <a:r>
              <a:rPr lang="en-US" sz="3200" b="0" dirty="0">
                <a:solidFill>
                  <a:srgbClr val="FF0000"/>
                </a:solidFill>
              </a:rPr>
              <a:t>a </a:t>
            </a:r>
            <a:r>
              <a:rPr lang="en-US" sz="3200" b="0" dirty="0" err="1">
                <a:solidFill>
                  <a:srgbClr val="FF0000"/>
                </a:solidFill>
              </a:rPr>
              <a:t>phù</a:t>
            </a:r>
            <a:r>
              <a:rPr lang="en-US" sz="3200" b="0" dirty="0">
                <a:solidFill>
                  <a:srgbClr val="FF0000"/>
                </a:solidFill>
              </a:rPr>
              <a:t> </a:t>
            </a:r>
            <a:r>
              <a:rPr lang="en-US" sz="3200" b="0" dirty="0" err="1">
                <a:solidFill>
                  <a:srgbClr val="FF0000"/>
                </a:solidFill>
              </a:rPr>
              <a:t>hợp</a:t>
            </a:r>
            <a:r>
              <a:rPr lang="en-US" sz="3200" b="0" dirty="0">
                <a:solidFill>
                  <a:srgbClr val="FF0000"/>
                </a:solidFill>
              </a:rPr>
              <a:t>:</a:t>
            </a: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marL="0" indent="0">
              <a:buNone/>
            </a:pPr>
            <a:endParaRPr lang="en-US" sz="3200" b="0" dirty="0">
              <a:solidFill>
                <a:srgbClr val="FF0000"/>
              </a:solidFill>
            </a:endParaRPr>
          </a:p>
        </p:txBody>
      </p:sp>
      <p:sp>
        <p:nvSpPr>
          <p:cNvPr id="3" name="Title 2"/>
          <p:cNvSpPr>
            <a:spLocks noGrp="1"/>
          </p:cNvSpPr>
          <p:nvPr>
            <p:ph type="title"/>
          </p:nvPr>
        </p:nvSpPr>
        <p:spPr>
          <a:xfrm>
            <a:off x="0" y="380"/>
            <a:ext cx="9144000" cy="692316"/>
          </a:xfrm>
        </p:spPr>
        <p:txBody>
          <a:bodyPr>
            <a:normAutofit/>
          </a:bodyPr>
          <a:lstStyle/>
          <a:p>
            <a:pPr algn="just"/>
            <a:r>
              <a:rPr lang="en-US" sz="3200" dirty="0">
                <a:solidFill>
                  <a:srgbClr val="FF0000"/>
                </a:solidFill>
              </a:rPr>
              <a:t>3.2. </a:t>
            </a:r>
            <a:r>
              <a:rPr lang="en-US" sz="3200" dirty="0" err="1">
                <a:solidFill>
                  <a:srgbClr val="FF0000"/>
                </a:solidFill>
              </a:rPr>
              <a:t>Nội</a:t>
            </a:r>
            <a:r>
              <a:rPr lang="en-US" sz="3200" dirty="0">
                <a:solidFill>
                  <a:srgbClr val="FF0000"/>
                </a:solidFill>
              </a:rPr>
              <a:t> dung</a:t>
            </a:r>
          </a:p>
        </p:txBody>
      </p:sp>
      <p:pic>
        <p:nvPicPr>
          <p:cNvPr id="5" name="Picture 4">
            <a:extLst>
              <a:ext uri="{FF2B5EF4-FFF2-40B4-BE49-F238E27FC236}">
                <a16:creationId xmlns:a16="http://schemas.microsoft.com/office/drawing/2014/main" id="{28974346-6544-458E-97C2-18965792E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7072"/>
            <a:ext cx="9143999" cy="2780547"/>
          </a:xfrm>
          <a:prstGeom prst="rect">
            <a:avLst/>
          </a:prstGeom>
          <a:ln>
            <a:solidFill>
              <a:schemeClr val="accent1"/>
            </a:solidFill>
          </a:ln>
        </p:spPr>
      </p:pic>
    </p:spTree>
    <p:extLst>
      <p:ext uri="{BB962C8B-B14F-4D97-AF65-F5344CB8AC3E}">
        <p14:creationId xmlns:p14="http://schemas.microsoft.com/office/powerpoint/2010/main" val="130479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74346-6544-458E-97C2-18965792E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9144000" cy="2592288"/>
          </a:xfrm>
          <a:prstGeom prst="rect">
            <a:avLst/>
          </a:prstGeom>
          <a:ln>
            <a:solidFill>
              <a:schemeClr val="accent1"/>
            </a:solidFill>
          </a:ln>
        </p:spPr>
      </p:pic>
      <p:pic>
        <p:nvPicPr>
          <p:cNvPr id="10" name="Picture 9">
            <a:extLst>
              <a:ext uri="{FF2B5EF4-FFF2-40B4-BE49-F238E27FC236}">
                <a16:creationId xmlns:a16="http://schemas.microsoft.com/office/drawing/2014/main" id="{92381567-FA9D-401E-A4AB-D37AF8929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9144000" cy="2448272"/>
          </a:xfrm>
          <a:prstGeom prst="rect">
            <a:avLst/>
          </a:prstGeom>
          <a:ln>
            <a:solidFill>
              <a:schemeClr val="accent1"/>
            </a:solidFill>
          </a:ln>
        </p:spPr>
      </p:pic>
    </p:spTree>
    <p:extLst>
      <p:ext uri="{BB962C8B-B14F-4D97-AF65-F5344CB8AC3E}">
        <p14:creationId xmlns:p14="http://schemas.microsoft.com/office/powerpoint/2010/main" val="251665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0"/>
            <a:ext cx="9144000" cy="1916452"/>
          </a:xfrm>
        </p:spPr>
        <p:txBody>
          <a:bodyPr>
            <a:noAutofit/>
          </a:bodyPr>
          <a:lstStyle/>
          <a:p>
            <a:pPr marL="0" indent="0" algn="just">
              <a:buClr>
                <a:schemeClr val="tx2"/>
              </a:buClr>
              <a:buSzPct val="75000"/>
              <a:buFont typeface="Wingdings" panose="05000000000000000000" pitchFamily="2" charset="2"/>
              <a:buChar char="Ø"/>
            </a:pPr>
            <a:r>
              <a:rPr lang="en-US" sz="3200" b="0" dirty="0" err="1">
                <a:solidFill>
                  <a:srgbClr val="FF0000"/>
                </a:solidFill>
              </a:rPr>
              <a:t>Câu</a:t>
            </a:r>
            <a:r>
              <a:rPr lang="en-US" sz="3200" b="0" dirty="0">
                <a:solidFill>
                  <a:srgbClr val="FF0000"/>
                </a:solidFill>
              </a:rPr>
              <a:t> </a:t>
            </a:r>
            <a:r>
              <a:rPr lang="en-US" sz="3200" b="0" dirty="0" err="1">
                <a:solidFill>
                  <a:srgbClr val="FF0000"/>
                </a:solidFill>
              </a:rPr>
              <a:t>hỏi</a:t>
            </a:r>
            <a:r>
              <a:rPr lang="en-US" sz="3200" b="0" dirty="0">
                <a:solidFill>
                  <a:srgbClr val="FF0000"/>
                </a:solidFill>
              </a:rPr>
              <a:t> </a:t>
            </a:r>
            <a:r>
              <a:rPr lang="en-US" sz="3200" b="0" dirty="0" err="1">
                <a:solidFill>
                  <a:srgbClr val="FF0000"/>
                </a:solidFill>
              </a:rPr>
              <a:t>trắc</a:t>
            </a:r>
            <a:r>
              <a:rPr lang="en-US" sz="3200" b="0" dirty="0">
                <a:solidFill>
                  <a:srgbClr val="FF0000"/>
                </a:solidFill>
              </a:rPr>
              <a:t> </a:t>
            </a:r>
            <a:r>
              <a:rPr lang="en-US" sz="3200" b="0" dirty="0" err="1">
                <a:solidFill>
                  <a:srgbClr val="FF0000"/>
                </a:solidFill>
              </a:rPr>
              <a:t>nghiệm</a:t>
            </a:r>
            <a:r>
              <a:rPr lang="en-US" sz="3200" b="0" dirty="0">
                <a:solidFill>
                  <a:srgbClr val="FF0000"/>
                </a:solidFill>
              </a:rPr>
              <a:t> </a:t>
            </a:r>
            <a:r>
              <a:rPr lang="en-US" sz="3200" b="0" dirty="0" err="1">
                <a:solidFill>
                  <a:srgbClr val="FF0000"/>
                </a:solidFill>
              </a:rPr>
              <a:t>khách</a:t>
            </a:r>
            <a:r>
              <a:rPr lang="en-US" sz="3200" b="0" dirty="0">
                <a:solidFill>
                  <a:srgbClr val="FF0000"/>
                </a:solidFill>
              </a:rPr>
              <a:t> </a:t>
            </a:r>
            <a:r>
              <a:rPr lang="en-US" sz="3200" b="0" dirty="0" err="1">
                <a:solidFill>
                  <a:srgbClr val="FF0000"/>
                </a:solidFill>
              </a:rPr>
              <a:t>quan</a:t>
            </a:r>
            <a:r>
              <a:rPr lang="en-US" sz="3200" b="0" dirty="0">
                <a:solidFill>
                  <a:srgbClr val="FF0000"/>
                </a:solidFill>
              </a:rPr>
              <a:t> </a:t>
            </a:r>
            <a:r>
              <a:rPr lang="en-US" sz="3200" b="0" dirty="0" err="1">
                <a:solidFill>
                  <a:srgbClr val="FF0000"/>
                </a:solidFill>
              </a:rPr>
              <a:t>lại</a:t>
            </a:r>
            <a:r>
              <a:rPr lang="en-US" sz="3200" b="0" dirty="0">
                <a:solidFill>
                  <a:srgbClr val="FF0000"/>
                </a:solidFill>
              </a:rPr>
              <a:t> </a:t>
            </a:r>
            <a:r>
              <a:rPr lang="en-US" sz="3200" b="0" dirty="0" err="1">
                <a:solidFill>
                  <a:srgbClr val="FF0000"/>
                </a:solidFill>
              </a:rPr>
              <a:t>là</a:t>
            </a:r>
            <a:r>
              <a:rPr lang="en-US" sz="3200" b="0" dirty="0">
                <a:solidFill>
                  <a:srgbClr val="FF0000"/>
                </a:solidFill>
              </a:rPr>
              <a:t> </a:t>
            </a:r>
            <a:r>
              <a:rPr lang="en-US" sz="3200" b="0" dirty="0" err="1">
                <a:solidFill>
                  <a:srgbClr val="FF0000"/>
                </a:solidFill>
              </a:rPr>
              <a:t>bài</a:t>
            </a:r>
            <a:r>
              <a:rPr lang="en-US" sz="3200" b="0" dirty="0">
                <a:solidFill>
                  <a:srgbClr val="FF0000"/>
                </a:solidFill>
              </a:rPr>
              <a:t> </a:t>
            </a:r>
            <a:r>
              <a:rPr lang="en-US" sz="3200" b="0" dirty="0" err="1">
                <a:solidFill>
                  <a:srgbClr val="FF0000"/>
                </a:solidFill>
              </a:rPr>
              <a:t>toán</a:t>
            </a:r>
            <a:r>
              <a:rPr lang="en-US" sz="3200" b="0" dirty="0">
                <a:solidFill>
                  <a:srgbClr val="FF0000"/>
                </a:solidFill>
              </a:rPr>
              <a:t> </a:t>
            </a:r>
            <a:r>
              <a:rPr lang="en-US" sz="3200" b="0" dirty="0" err="1">
                <a:solidFill>
                  <a:srgbClr val="FF0000"/>
                </a:solidFill>
              </a:rPr>
              <a:t>hợp</a:t>
            </a:r>
            <a:r>
              <a:rPr lang="en-US" sz="3200" b="0" dirty="0">
                <a:solidFill>
                  <a:srgbClr val="FF0000"/>
                </a:solidFill>
              </a:rPr>
              <a:t> </a:t>
            </a:r>
            <a:r>
              <a:rPr lang="en-US" sz="3200" b="0" dirty="0" err="1">
                <a:solidFill>
                  <a:srgbClr val="FF0000"/>
                </a:solidFill>
              </a:rPr>
              <a:t>yêu</a:t>
            </a:r>
            <a:r>
              <a:rPr lang="en-US" sz="3200" b="0" dirty="0">
                <a:solidFill>
                  <a:srgbClr val="FF0000"/>
                </a:solidFill>
              </a:rPr>
              <a:t> </a:t>
            </a:r>
            <a:r>
              <a:rPr lang="en-US" sz="3200" b="0" dirty="0" err="1">
                <a:solidFill>
                  <a:srgbClr val="FF0000"/>
                </a:solidFill>
              </a:rPr>
              <a:t>cầu</a:t>
            </a:r>
            <a:r>
              <a:rPr lang="en-US" sz="3200" b="0" dirty="0">
                <a:solidFill>
                  <a:srgbClr val="FF0000"/>
                </a:solidFill>
              </a:rPr>
              <a:t> </a:t>
            </a:r>
            <a:r>
              <a:rPr lang="en-US" sz="3200" b="0" dirty="0" err="1">
                <a:solidFill>
                  <a:srgbClr val="FF0000"/>
                </a:solidFill>
              </a:rPr>
              <a:t>học</a:t>
            </a:r>
            <a:r>
              <a:rPr lang="en-US" sz="3200" b="0" dirty="0">
                <a:solidFill>
                  <a:srgbClr val="FF0000"/>
                </a:solidFill>
              </a:rPr>
              <a:t> </a:t>
            </a:r>
            <a:r>
              <a:rPr lang="en-US" sz="3200" b="0" dirty="0" err="1">
                <a:solidFill>
                  <a:srgbClr val="FF0000"/>
                </a:solidFill>
              </a:rPr>
              <a:t>sinh</a:t>
            </a:r>
            <a:r>
              <a:rPr lang="en-US" sz="3200" b="0" dirty="0">
                <a:solidFill>
                  <a:srgbClr val="FF0000"/>
                </a:solidFill>
              </a:rPr>
              <a:t> </a:t>
            </a:r>
            <a:r>
              <a:rPr lang="en-US" sz="3200" b="0" dirty="0" err="1">
                <a:solidFill>
                  <a:srgbClr val="FF0000"/>
                </a:solidFill>
              </a:rPr>
              <a:t>phải</a:t>
            </a:r>
            <a:r>
              <a:rPr lang="en-US" sz="3200" b="0" dirty="0">
                <a:solidFill>
                  <a:srgbClr val="FF0000"/>
                </a:solidFill>
              </a:rPr>
              <a:t> </a:t>
            </a:r>
            <a:r>
              <a:rPr lang="en-US" sz="3200" b="0" dirty="0" err="1">
                <a:solidFill>
                  <a:srgbClr val="FF0000"/>
                </a:solidFill>
              </a:rPr>
              <a:t>tính</a:t>
            </a:r>
            <a:r>
              <a:rPr lang="en-US" sz="3200" b="0" dirty="0">
                <a:solidFill>
                  <a:srgbClr val="FF0000"/>
                </a:solidFill>
              </a:rPr>
              <a:t> </a:t>
            </a:r>
            <a:r>
              <a:rPr lang="en-US" sz="3200" b="0" dirty="0" err="1">
                <a:solidFill>
                  <a:srgbClr val="FF0000"/>
                </a:solidFill>
              </a:rPr>
              <a:t>toán</a:t>
            </a:r>
            <a:r>
              <a:rPr lang="en-US" sz="3200" b="0" dirty="0">
                <a:solidFill>
                  <a:srgbClr val="FF0000"/>
                </a:solidFill>
              </a:rPr>
              <a:t> </a:t>
            </a:r>
            <a:r>
              <a:rPr lang="en-US" sz="3200" b="0" dirty="0" err="1">
                <a:solidFill>
                  <a:srgbClr val="FF0000"/>
                </a:solidFill>
              </a:rPr>
              <a:t>nhiều</a:t>
            </a:r>
            <a:r>
              <a:rPr lang="en-US" sz="3200" b="0" dirty="0">
                <a:solidFill>
                  <a:srgbClr val="FF0000"/>
                </a:solidFill>
              </a:rPr>
              <a:t> </a:t>
            </a:r>
            <a:r>
              <a:rPr lang="en-US" sz="3200" b="0" dirty="0" err="1">
                <a:solidFill>
                  <a:srgbClr val="FF0000"/>
                </a:solidFill>
              </a:rPr>
              <a:t>lần</a:t>
            </a:r>
            <a:r>
              <a:rPr lang="en-US" sz="3200" b="0" dirty="0">
                <a:solidFill>
                  <a:srgbClr val="FF0000"/>
                </a:solidFill>
              </a:rPr>
              <a:t>.</a:t>
            </a:r>
          </a:p>
          <a:p>
            <a:pPr lvl="1" algn="just">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marL="0" indent="0">
              <a:buNone/>
            </a:pPr>
            <a:endParaRPr lang="en-US" sz="3200" b="0" dirty="0">
              <a:solidFill>
                <a:srgbClr val="FF0000"/>
              </a:solidFill>
            </a:endParaRPr>
          </a:p>
        </p:txBody>
      </p:sp>
      <p:pic>
        <p:nvPicPr>
          <p:cNvPr id="8" name="Picture 7">
            <a:extLst>
              <a:ext uri="{FF2B5EF4-FFF2-40B4-BE49-F238E27FC236}">
                <a16:creationId xmlns:a16="http://schemas.microsoft.com/office/drawing/2014/main" id="{D9EA415A-42E4-482E-B90F-6758C5D42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1556412"/>
          </a:xfrm>
          <a:prstGeom prst="rect">
            <a:avLst/>
          </a:prstGeom>
          <a:ln>
            <a:solidFill>
              <a:schemeClr val="accent1"/>
            </a:solidFill>
          </a:ln>
        </p:spPr>
      </p:pic>
    </p:spTree>
    <p:extLst>
      <p:ext uri="{BB962C8B-B14F-4D97-AF65-F5344CB8AC3E}">
        <p14:creationId xmlns:p14="http://schemas.microsoft.com/office/powerpoint/2010/main" val="104066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128"/>
            <a:ext cx="9144000" cy="1253632"/>
          </a:xfrm>
        </p:spPr>
        <p:txBody>
          <a:bodyPr>
            <a:noAutofit/>
          </a:bodyPr>
          <a:lstStyle/>
          <a:p>
            <a:pPr>
              <a:buClr>
                <a:schemeClr val="tx2"/>
              </a:buClr>
              <a:buSzPct val="75000"/>
              <a:buFont typeface="Wingdings" pitchFamily="2" charset="2"/>
              <a:buChar char="v"/>
            </a:pPr>
            <a:r>
              <a:rPr lang="en-US" sz="3200" dirty="0" err="1">
                <a:solidFill>
                  <a:srgbClr val="FF0000"/>
                </a:solidFill>
              </a:rPr>
              <a:t>Câu</a:t>
            </a:r>
            <a:r>
              <a:rPr lang="en-US" sz="3200" dirty="0">
                <a:solidFill>
                  <a:srgbClr val="FF0000"/>
                </a:solidFill>
              </a:rPr>
              <a:t> </a:t>
            </a:r>
            <a:r>
              <a:rPr lang="en-US" sz="3200" dirty="0" err="1">
                <a:solidFill>
                  <a:srgbClr val="FF0000"/>
                </a:solidFill>
              </a:rPr>
              <a:t>hỏi</a:t>
            </a:r>
            <a:r>
              <a:rPr lang="en-US" sz="3200" dirty="0">
                <a:solidFill>
                  <a:srgbClr val="FF0000"/>
                </a:solidFill>
              </a:rPr>
              <a:t> </a:t>
            </a:r>
            <a:r>
              <a:rPr lang="en-US" sz="3200" dirty="0" err="1">
                <a:solidFill>
                  <a:srgbClr val="FF0000"/>
                </a:solidFill>
              </a:rPr>
              <a:t>tự</a:t>
            </a:r>
            <a:r>
              <a:rPr lang="en-US" sz="3200" dirty="0">
                <a:solidFill>
                  <a:srgbClr val="FF0000"/>
                </a:solidFill>
              </a:rPr>
              <a:t> </a:t>
            </a:r>
            <a:r>
              <a:rPr lang="en-US" sz="3200" dirty="0" err="1">
                <a:solidFill>
                  <a:srgbClr val="FF0000"/>
                </a:solidFill>
              </a:rPr>
              <a:t>luận</a:t>
            </a:r>
            <a:endParaRPr lang="en-US" sz="3200" dirty="0">
              <a:solidFill>
                <a:srgbClr val="FF0000"/>
              </a:solidFill>
            </a:endParaRPr>
          </a:p>
          <a:p>
            <a:pPr>
              <a:buClr>
                <a:schemeClr val="tx2"/>
              </a:buClr>
              <a:buSzPct val="75000"/>
              <a:buFont typeface="Wingdings" panose="05000000000000000000" pitchFamily="2" charset="2"/>
              <a:buChar char="Ø"/>
            </a:pPr>
            <a:r>
              <a:rPr lang="en-US" sz="3200" b="0" dirty="0" err="1">
                <a:solidFill>
                  <a:srgbClr val="FF0000"/>
                </a:solidFill>
              </a:rPr>
              <a:t>Vẫn</a:t>
            </a:r>
            <a:r>
              <a:rPr lang="en-US" sz="3200" b="0" dirty="0">
                <a:solidFill>
                  <a:srgbClr val="FF0000"/>
                </a:solidFill>
              </a:rPr>
              <a:t> </a:t>
            </a:r>
            <a:r>
              <a:rPr lang="en-US" sz="3200" b="0" dirty="0" err="1">
                <a:solidFill>
                  <a:srgbClr val="FF0000"/>
                </a:solidFill>
              </a:rPr>
              <a:t>còn</a:t>
            </a:r>
            <a:r>
              <a:rPr lang="en-US" sz="3200" b="0" dirty="0">
                <a:solidFill>
                  <a:srgbClr val="FF0000"/>
                </a:solidFill>
              </a:rPr>
              <a:t> </a:t>
            </a:r>
            <a:r>
              <a:rPr lang="en-US" sz="3200" b="0" dirty="0" err="1">
                <a:solidFill>
                  <a:srgbClr val="FF0000"/>
                </a:solidFill>
              </a:rPr>
              <a:t>tồn</a:t>
            </a:r>
            <a:r>
              <a:rPr lang="en-US" sz="3200" b="0" dirty="0">
                <a:solidFill>
                  <a:srgbClr val="FF0000"/>
                </a:solidFill>
              </a:rPr>
              <a:t> </a:t>
            </a:r>
            <a:r>
              <a:rPr lang="en-US" sz="3200" b="0" dirty="0" err="1">
                <a:solidFill>
                  <a:srgbClr val="FF0000"/>
                </a:solidFill>
              </a:rPr>
              <a:t>tại</a:t>
            </a:r>
            <a:r>
              <a:rPr lang="en-US" sz="3200" b="0" dirty="0">
                <a:solidFill>
                  <a:srgbClr val="FF0000"/>
                </a:solidFill>
              </a:rPr>
              <a:t> </a:t>
            </a:r>
            <a:r>
              <a:rPr lang="en-US" sz="3200" b="0" dirty="0" err="1">
                <a:solidFill>
                  <a:srgbClr val="FF0000"/>
                </a:solidFill>
              </a:rPr>
              <a:t>bài</a:t>
            </a:r>
            <a:r>
              <a:rPr lang="en-US" sz="3200" b="0" dirty="0">
                <a:solidFill>
                  <a:srgbClr val="FF0000"/>
                </a:solidFill>
              </a:rPr>
              <a:t> v</a:t>
            </a:r>
            <a:r>
              <a:rPr lang="vi-VN" sz="3200" b="0" dirty="0">
                <a:solidFill>
                  <a:srgbClr val="FF0000"/>
                </a:solidFill>
              </a:rPr>
              <a:t>ư</a:t>
            </a:r>
            <a:r>
              <a:rPr lang="en-US" sz="3200" b="0" dirty="0" err="1">
                <a:solidFill>
                  <a:srgbClr val="FF0000"/>
                </a:solidFill>
              </a:rPr>
              <a:t>ợt</a:t>
            </a:r>
            <a:r>
              <a:rPr lang="en-US" sz="3200" b="0" dirty="0">
                <a:solidFill>
                  <a:srgbClr val="FF0000"/>
                </a:solidFill>
              </a:rPr>
              <a:t> </a:t>
            </a:r>
            <a:r>
              <a:rPr lang="en-US" sz="3200" b="0" dirty="0" err="1">
                <a:solidFill>
                  <a:srgbClr val="FF0000"/>
                </a:solidFill>
              </a:rPr>
              <a:t>chuẩn</a:t>
            </a:r>
            <a:r>
              <a:rPr lang="en-US" sz="3200" b="0" dirty="0">
                <a:solidFill>
                  <a:srgbClr val="FF0000"/>
                </a:solidFill>
              </a:rPr>
              <a:t>:</a:t>
            </a:r>
          </a:p>
          <a:p>
            <a:pPr lvl="1" algn="just">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marL="0" indent="0">
              <a:buNone/>
            </a:pPr>
            <a:endParaRPr lang="en-US" sz="3200" b="0" dirty="0">
              <a:solidFill>
                <a:srgbClr val="FF0000"/>
              </a:solidFill>
            </a:endParaRPr>
          </a:p>
        </p:txBody>
      </p:sp>
      <p:pic>
        <p:nvPicPr>
          <p:cNvPr id="10" name="Picture 9">
            <a:extLst>
              <a:ext uri="{FF2B5EF4-FFF2-40B4-BE49-F238E27FC236}">
                <a16:creationId xmlns:a16="http://schemas.microsoft.com/office/drawing/2014/main" id="{E9189CEC-6740-4044-8835-AB455A060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484784"/>
            <a:ext cx="5938108" cy="1451154"/>
          </a:xfrm>
          <a:prstGeom prst="rect">
            <a:avLst/>
          </a:prstGeom>
          <a:ln>
            <a:solidFill>
              <a:schemeClr val="accent1"/>
            </a:solidFill>
          </a:ln>
        </p:spPr>
      </p:pic>
      <p:sp>
        <p:nvSpPr>
          <p:cNvPr id="11" name="Content Placeholder 1">
            <a:extLst>
              <a:ext uri="{FF2B5EF4-FFF2-40B4-BE49-F238E27FC236}">
                <a16:creationId xmlns:a16="http://schemas.microsoft.com/office/drawing/2014/main" id="{3A9E44FC-449C-4820-9DD1-6819F161B64E}"/>
              </a:ext>
            </a:extLst>
          </p:cNvPr>
          <p:cNvSpPr txBox="1">
            <a:spLocks/>
          </p:cNvSpPr>
          <p:nvPr/>
        </p:nvSpPr>
        <p:spPr>
          <a:xfrm>
            <a:off x="0" y="3396942"/>
            <a:ext cx="9144000" cy="240832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1pPr>
            <a:lvl2pPr marL="576263" indent="-27432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2pPr>
            <a:lvl3pPr marL="855663" indent="-22860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3pPr>
            <a:lvl4pPr marL="1143000" indent="-22860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4pPr>
            <a:lvl5pPr marL="1463040" indent="-22860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398463" algn="just">
              <a:buClr>
                <a:schemeClr val="tx2"/>
              </a:buClr>
              <a:buSzPct val="75000"/>
              <a:buNone/>
            </a:pPr>
            <a:r>
              <a:rPr lang="en-US" sz="3200" b="0" dirty="0" err="1">
                <a:solidFill>
                  <a:srgbClr val="FF0000"/>
                </a:solidFill>
              </a:rPr>
              <a:t>Thực</a:t>
            </a:r>
            <a:r>
              <a:rPr lang="en-US" sz="3200" b="0" dirty="0">
                <a:solidFill>
                  <a:srgbClr val="FF0000"/>
                </a:solidFill>
              </a:rPr>
              <a:t> </a:t>
            </a:r>
            <a:r>
              <a:rPr lang="en-US" sz="3200" b="0" dirty="0" err="1">
                <a:solidFill>
                  <a:srgbClr val="FF0000"/>
                </a:solidFill>
              </a:rPr>
              <a:t>hiện</a:t>
            </a:r>
            <a:r>
              <a:rPr lang="en-US" sz="3200" b="0" dirty="0">
                <a:solidFill>
                  <a:srgbClr val="FF0000"/>
                </a:solidFill>
              </a:rPr>
              <a:t> </a:t>
            </a:r>
            <a:r>
              <a:rPr lang="en-US" sz="3200" b="0" dirty="0" err="1">
                <a:solidFill>
                  <a:srgbClr val="FF0000"/>
                </a:solidFill>
              </a:rPr>
              <a:t>hai</a:t>
            </a:r>
            <a:r>
              <a:rPr lang="en-US" sz="3200" b="0" dirty="0">
                <a:solidFill>
                  <a:srgbClr val="FF0000"/>
                </a:solidFill>
              </a:rPr>
              <a:t> </a:t>
            </a:r>
            <a:r>
              <a:rPr lang="en-US" sz="3200" b="0" dirty="0" err="1">
                <a:solidFill>
                  <a:srgbClr val="FF0000"/>
                </a:solidFill>
              </a:rPr>
              <a:t>lần</a:t>
            </a:r>
            <a:r>
              <a:rPr lang="en-US" sz="3200" b="0" dirty="0">
                <a:solidFill>
                  <a:srgbClr val="FF0000"/>
                </a:solidFill>
              </a:rPr>
              <a:t> </a:t>
            </a:r>
            <a:r>
              <a:rPr lang="en-US" sz="3200" b="0" dirty="0" err="1">
                <a:solidFill>
                  <a:srgbClr val="FF0000"/>
                </a:solidFill>
              </a:rPr>
              <a:t>tính</a:t>
            </a:r>
            <a:r>
              <a:rPr lang="en-US" sz="3200" b="0" dirty="0">
                <a:solidFill>
                  <a:srgbClr val="FF0000"/>
                </a:solidFill>
              </a:rPr>
              <a:t>. </a:t>
            </a:r>
          </a:p>
          <a:p>
            <a:pPr marL="0" indent="457200" algn="just">
              <a:buClr>
                <a:schemeClr val="tx2"/>
              </a:buClr>
              <a:buSzPct val="75000"/>
              <a:buNone/>
            </a:pPr>
            <a:r>
              <a:rPr lang="en-US" sz="3200" b="0" dirty="0" err="1">
                <a:solidFill>
                  <a:srgbClr val="FF0000"/>
                </a:solidFill>
              </a:rPr>
              <a:t>Giữa</a:t>
            </a:r>
            <a:r>
              <a:rPr lang="en-US" sz="3200" b="0" dirty="0">
                <a:solidFill>
                  <a:srgbClr val="FF0000"/>
                </a:solidFill>
              </a:rPr>
              <a:t> </a:t>
            </a:r>
            <a:r>
              <a:rPr lang="en-US" sz="3200" b="0" dirty="0" err="1">
                <a:solidFill>
                  <a:srgbClr val="FF0000"/>
                </a:solidFill>
              </a:rPr>
              <a:t>kỳ</a:t>
            </a:r>
            <a:r>
              <a:rPr lang="en-US" sz="3200" b="0" dirty="0">
                <a:solidFill>
                  <a:srgbClr val="FF0000"/>
                </a:solidFill>
              </a:rPr>
              <a:t> 1 </a:t>
            </a:r>
            <a:r>
              <a:rPr lang="en-US" sz="3200" b="0" dirty="0" err="1">
                <a:solidFill>
                  <a:srgbClr val="FF0000"/>
                </a:solidFill>
              </a:rPr>
              <a:t>lớp</a:t>
            </a:r>
            <a:r>
              <a:rPr lang="en-US" sz="3200" b="0" dirty="0">
                <a:solidFill>
                  <a:srgbClr val="FF0000"/>
                </a:solidFill>
              </a:rPr>
              <a:t> 4: </a:t>
            </a:r>
            <a:r>
              <a:rPr lang="en-US" sz="3200" b="0" dirty="0" err="1">
                <a:solidFill>
                  <a:srgbClr val="FF0000"/>
                </a:solidFill>
              </a:rPr>
              <a:t>Tìm</a:t>
            </a:r>
            <a:r>
              <a:rPr lang="en-US" sz="3200" b="0" dirty="0">
                <a:solidFill>
                  <a:srgbClr val="FF0000"/>
                </a:solidFill>
              </a:rPr>
              <a:t> </a:t>
            </a:r>
            <a:r>
              <a:rPr lang="en-US" sz="3200" b="0" dirty="0" err="1">
                <a:solidFill>
                  <a:srgbClr val="FF0000"/>
                </a:solidFill>
              </a:rPr>
              <a:t>thành</a:t>
            </a:r>
            <a:r>
              <a:rPr lang="en-US" sz="3200" b="0" dirty="0">
                <a:solidFill>
                  <a:srgbClr val="FF0000"/>
                </a:solidFill>
              </a:rPr>
              <a:t> </a:t>
            </a:r>
            <a:r>
              <a:rPr lang="en-US" sz="3200" b="0" dirty="0" err="1">
                <a:solidFill>
                  <a:srgbClr val="FF0000"/>
                </a:solidFill>
              </a:rPr>
              <a:t>phần</a:t>
            </a:r>
            <a:r>
              <a:rPr lang="en-US" sz="3200" b="0" dirty="0">
                <a:solidFill>
                  <a:srgbClr val="FF0000"/>
                </a:solidFill>
              </a:rPr>
              <a:t> </a:t>
            </a:r>
            <a:r>
              <a:rPr lang="en-US" sz="3200" b="0" dirty="0" err="1">
                <a:solidFill>
                  <a:srgbClr val="FF0000"/>
                </a:solidFill>
              </a:rPr>
              <a:t>ch</a:t>
            </a:r>
            <a:r>
              <a:rPr lang="vi-VN" sz="3200" b="0" dirty="0">
                <a:solidFill>
                  <a:srgbClr val="FF0000"/>
                </a:solidFill>
              </a:rPr>
              <a:t>ư</a:t>
            </a:r>
            <a:r>
              <a:rPr lang="en-US" sz="3200" b="0" dirty="0">
                <a:solidFill>
                  <a:srgbClr val="FF0000"/>
                </a:solidFill>
              </a:rPr>
              <a:t>a </a:t>
            </a:r>
            <a:r>
              <a:rPr lang="en-US" sz="3200" b="0" dirty="0" err="1">
                <a:solidFill>
                  <a:srgbClr val="FF0000"/>
                </a:solidFill>
              </a:rPr>
              <a:t>biết</a:t>
            </a:r>
            <a:r>
              <a:rPr lang="en-US" sz="3200" b="0" dirty="0">
                <a:solidFill>
                  <a:srgbClr val="FF0000"/>
                </a:solidFill>
              </a:rPr>
              <a:t> d</a:t>
            </a:r>
            <a:r>
              <a:rPr lang="vi-VN" sz="3200" b="0" dirty="0">
                <a:solidFill>
                  <a:srgbClr val="FF0000"/>
                </a:solidFill>
              </a:rPr>
              <a:t>ư</a:t>
            </a:r>
            <a:r>
              <a:rPr lang="en-US" sz="3200" b="0" dirty="0" err="1">
                <a:solidFill>
                  <a:srgbClr val="FF0000"/>
                </a:solidFill>
              </a:rPr>
              <a:t>ới</a:t>
            </a:r>
            <a:r>
              <a:rPr lang="en-US" sz="3200" b="0" dirty="0">
                <a:solidFill>
                  <a:srgbClr val="FF0000"/>
                </a:solidFill>
              </a:rPr>
              <a:t> </a:t>
            </a:r>
            <a:r>
              <a:rPr lang="en-US" sz="3200" b="0" dirty="0" err="1">
                <a:solidFill>
                  <a:srgbClr val="FF0000"/>
                </a:solidFill>
              </a:rPr>
              <a:t>dạng</a:t>
            </a:r>
            <a:r>
              <a:rPr lang="en-US" sz="3200" b="0" dirty="0">
                <a:solidFill>
                  <a:srgbClr val="FF0000"/>
                </a:solidFill>
              </a:rPr>
              <a:t> </a:t>
            </a:r>
            <a:r>
              <a:rPr lang="en-US" sz="3200" b="0" dirty="0" err="1">
                <a:solidFill>
                  <a:srgbClr val="FF0000"/>
                </a:solidFill>
              </a:rPr>
              <a:t>một</a:t>
            </a:r>
            <a:r>
              <a:rPr lang="en-US" sz="3200" b="0" dirty="0">
                <a:solidFill>
                  <a:srgbClr val="FF0000"/>
                </a:solidFill>
              </a:rPr>
              <a:t> </a:t>
            </a:r>
            <a:r>
              <a:rPr lang="en-US" sz="3200" b="0" dirty="0" err="1">
                <a:solidFill>
                  <a:srgbClr val="FF0000"/>
                </a:solidFill>
              </a:rPr>
              <a:t>phép</a:t>
            </a:r>
            <a:r>
              <a:rPr lang="en-US" sz="3200" b="0" dirty="0">
                <a:solidFill>
                  <a:srgbClr val="FF0000"/>
                </a:solidFill>
              </a:rPr>
              <a:t> </a:t>
            </a:r>
            <a:r>
              <a:rPr lang="en-US" sz="3200" b="0" dirty="0" err="1">
                <a:solidFill>
                  <a:srgbClr val="FF0000"/>
                </a:solidFill>
              </a:rPr>
              <a:t>tính</a:t>
            </a:r>
            <a:endParaRPr lang="en-US" sz="3200" b="0" dirty="0">
              <a:solidFill>
                <a:srgbClr val="FF0000"/>
              </a:solidFill>
            </a:endParaRPr>
          </a:p>
          <a:p>
            <a:pPr marL="0" indent="457200" algn="just">
              <a:buClr>
                <a:schemeClr val="tx2"/>
              </a:buClr>
              <a:buSzPct val="75000"/>
              <a:buNone/>
            </a:pPr>
            <a:r>
              <a:rPr lang="en-US" sz="3200" b="0" dirty="0" err="1">
                <a:solidFill>
                  <a:srgbClr val="FF0000"/>
                </a:solidFill>
              </a:rPr>
              <a:t>Ví</a:t>
            </a:r>
            <a:r>
              <a:rPr lang="en-US" sz="3200" b="0" dirty="0">
                <a:solidFill>
                  <a:srgbClr val="FF0000"/>
                </a:solidFill>
              </a:rPr>
              <a:t> </a:t>
            </a:r>
            <a:r>
              <a:rPr lang="en-US" sz="3200" b="0" dirty="0" err="1">
                <a:solidFill>
                  <a:srgbClr val="FF0000"/>
                </a:solidFill>
              </a:rPr>
              <a:t>dụ</a:t>
            </a:r>
            <a:r>
              <a:rPr lang="en-US" sz="3200" b="0" dirty="0">
                <a:solidFill>
                  <a:srgbClr val="FF0000"/>
                </a:solidFill>
              </a:rPr>
              <a:t>: x : 5 = 1075</a:t>
            </a:r>
          </a:p>
        </p:txBody>
      </p:sp>
    </p:spTree>
    <p:extLst>
      <p:ext uri="{BB962C8B-B14F-4D97-AF65-F5344CB8AC3E}">
        <p14:creationId xmlns:p14="http://schemas.microsoft.com/office/powerpoint/2010/main" val="6185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4624"/>
            <a:ext cx="9144000" cy="648072"/>
          </a:xfrm>
        </p:spPr>
        <p:txBody>
          <a:bodyPr>
            <a:noAutofit/>
          </a:bodyPr>
          <a:lstStyle/>
          <a:p>
            <a:pPr>
              <a:buClr>
                <a:schemeClr val="tx2"/>
              </a:buClr>
              <a:buSzPct val="75000"/>
              <a:buFont typeface="Wingdings" panose="05000000000000000000" pitchFamily="2" charset="2"/>
              <a:buChar char="Ø"/>
            </a:pPr>
            <a:r>
              <a:rPr lang="en-US" sz="3200" b="0" dirty="0" err="1">
                <a:solidFill>
                  <a:srgbClr val="FF0000"/>
                </a:solidFill>
              </a:rPr>
              <a:t>Nằm</a:t>
            </a:r>
            <a:r>
              <a:rPr lang="en-US" sz="3200" b="0" dirty="0">
                <a:solidFill>
                  <a:srgbClr val="FF0000"/>
                </a:solidFill>
              </a:rPr>
              <a:t> </a:t>
            </a:r>
            <a:r>
              <a:rPr lang="en-US" sz="3200" b="0" dirty="0" err="1">
                <a:solidFill>
                  <a:srgbClr val="FF0000"/>
                </a:solidFill>
              </a:rPr>
              <a:t>ngoài</a:t>
            </a:r>
            <a:r>
              <a:rPr lang="en-US" sz="3200" b="0" dirty="0">
                <a:solidFill>
                  <a:srgbClr val="FF0000"/>
                </a:solidFill>
              </a:rPr>
              <a:t> </a:t>
            </a:r>
            <a:r>
              <a:rPr lang="en-US" sz="3200" b="0" dirty="0" err="1">
                <a:solidFill>
                  <a:srgbClr val="FF0000"/>
                </a:solidFill>
              </a:rPr>
              <a:t>yêu</a:t>
            </a:r>
            <a:r>
              <a:rPr lang="en-US" sz="3200" b="0" dirty="0">
                <a:solidFill>
                  <a:srgbClr val="FF0000"/>
                </a:solidFill>
              </a:rPr>
              <a:t> </a:t>
            </a:r>
            <a:r>
              <a:rPr lang="en-US" sz="3200" b="0" dirty="0" err="1">
                <a:solidFill>
                  <a:srgbClr val="FF0000"/>
                </a:solidFill>
              </a:rPr>
              <a:t>cầu</a:t>
            </a:r>
            <a:r>
              <a:rPr lang="en-US" sz="3200" b="0" dirty="0">
                <a:solidFill>
                  <a:srgbClr val="FF0000"/>
                </a:solidFill>
              </a:rPr>
              <a:t> </a:t>
            </a:r>
            <a:r>
              <a:rPr lang="en-US" sz="3200" b="0" dirty="0" err="1">
                <a:solidFill>
                  <a:srgbClr val="FF0000"/>
                </a:solidFill>
              </a:rPr>
              <a:t>trọng</a:t>
            </a:r>
            <a:r>
              <a:rPr lang="en-US" sz="3200" b="0" dirty="0">
                <a:solidFill>
                  <a:srgbClr val="FF0000"/>
                </a:solidFill>
              </a:rPr>
              <a:t> </a:t>
            </a:r>
            <a:r>
              <a:rPr lang="en-US" sz="3200" b="0" dirty="0" err="1">
                <a:solidFill>
                  <a:srgbClr val="FF0000"/>
                </a:solidFill>
              </a:rPr>
              <a:t>tâm</a:t>
            </a:r>
            <a:r>
              <a:rPr lang="en-US" sz="3200" b="0" dirty="0">
                <a:solidFill>
                  <a:srgbClr val="FF0000"/>
                </a:solidFill>
              </a:rPr>
              <a:t>:</a:t>
            </a:r>
          </a:p>
          <a:p>
            <a:pPr lvl="1" algn="just">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marL="0" indent="0">
              <a:buNone/>
            </a:pPr>
            <a:endParaRPr lang="en-US" sz="3200" b="0" dirty="0">
              <a:solidFill>
                <a:srgbClr val="FF0000"/>
              </a:solidFill>
            </a:endParaRPr>
          </a:p>
        </p:txBody>
      </p:sp>
      <p:pic>
        <p:nvPicPr>
          <p:cNvPr id="5" name="Picture 4">
            <a:extLst>
              <a:ext uri="{FF2B5EF4-FFF2-40B4-BE49-F238E27FC236}">
                <a16:creationId xmlns:a16="http://schemas.microsoft.com/office/drawing/2014/main" id="{AD3E8C91-DAC2-4D96-92C5-3F2A414C5CE5}"/>
              </a:ext>
            </a:extLst>
          </p:cNvPr>
          <p:cNvPicPr>
            <a:picLocks noChangeAspect="1"/>
          </p:cNvPicPr>
          <p:nvPr/>
        </p:nvPicPr>
        <p:blipFill rotWithShape="1">
          <a:blip r:embed="rId2">
            <a:extLst>
              <a:ext uri="{28A0092B-C50C-407E-A947-70E740481C1C}">
                <a14:useLocalDpi xmlns:a14="http://schemas.microsoft.com/office/drawing/2010/main" val="0"/>
              </a:ext>
            </a:extLst>
          </a:blip>
          <a:srcRect t="10101" r="20234" b="39500"/>
          <a:stretch/>
        </p:blipFill>
        <p:spPr>
          <a:xfrm>
            <a:off x="0" y="1268760"/>
            <a:ext cx="9144000" cy="5321267"/>
          </a:xfrm>
          <a:prstGeom prst="rect">
            <a:avLst/>
          </a:prstGeom>
        </p:spPr>
      </p:pic>
      <p:sp>
        <p:nvSpPr>
          <p:cNvPr id="6" name="Oval 5">
            <a:extLst>
              <a:ext uri="{FF2B5EF4-FFF2-40B4-BE49-F238E27FC236}">
                <a16:creationId xmlns:a16="http://schemas.microsoft.com/office/drawing/2014/main" id="{802373E7-0C78-4A5A-A84D-08112B5136EB}"/>
              </a:ext>
            </a:extLst>
          </p:cNvPr>
          <p:cNvSpPr/>
          <p:nvPr/>
        </p:nvSpPr>
        <p:spPr>
          <a:xfrm>
            <a:off x="1187624" y="4581128"/>
            <a:ext cx="7773308" cy="2276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5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128"/>
            <a:ext cx="9144000" cy="1325640"/>
          </a:xfrm>
        </p:spPr>
        <p:txBody>
          <a:bodyPr>
            <a:noAutofit/>
          </a:bodyPr>
          <a:lstStyle/>
          <a:p>
            <a:pPr>
              <a:buClr>
                <a:schemeClr val="tx2"/>
              </a:buClr>
              <a:buSzPct val="75000"/>
              <a:buFont typeface="Wingdings" panose="05000000000000000000" pitchFamily="2" charset="2"/>
              <a:buChar char="Ø"/>
            </a:pPr>
            <a:r>
              <a:rPr lang="en-US" sz="3200" b="0" dirty="0" err="1">
                <a:solidFill>
                  <a:srgbClr val="FF0000"/>
                </a:solidFill>
              </a:rPr>
              <a:t>Nằm</a:t>
            </a:r>
            <a:r>
              <a:rPr lang="en-US" sz="3200" b="0" dirty="0">
                <a:solidFill>
                  <a:srgbClr val="FF0000"/>
                </a:solidFill>
              </a:rPr>
              <a:t> </a:t>
            </a:r>
            <a:r>
              <a:rPr lang="en-US" sz="3200" b="0" dirty="0" err="1">
                <a:solidFill>
                  <a:srgbClr val="FF0000"/>
                </a:solidFill>
              </a:rPr>
              <a:t>ngoài</a:t>
            </a:r>
            <a:r>
              <a:rPr lang="en-US" sz="3200" b="0" dirty="0">
                <a:solidFill>
                  <a:srgbClr val="FF0000"/>
                </a:solidFill>
              </a:rPr>
              <a:t> </a:t>
            </a:r>
            <a:r>
              <a:rPr lang="en-US" sz="3200" b="0" dirty="0" err="1">
                <a:solidFill>
                  <a:srgbClr val="FF0000"/>
                </a:solidFill>
              </a:rPr>
              <a:t>yêu</a:t>
            </a:r>
            <a:r>
              <a:rPr lang="en-US" sz="3200" b="0" dirty="0">
                <a:solidFill>
                  <a:srgbClr val="FF0000"/>
                </a:solidFill>
              </a:rPr>
              <a:t> </a:t>
            </a:r>
            <a:r>
              <a:rPr lang="en-US" sz="3200" b="0" dirty="0" err="1">
                <a:solidFill>
                  <a:srgbClr val="FF0000"/>
                </a:solidFill>
              </a:rPr>
              <a:t>cầu</a:t>
            </a:r>
            <a:r>
              <a:rPr lang="en-US" sz="3200" b="0" dirty="0">
                <a:solidFill>
                  <a:srgbClr val="FF0000"/>
                </a:solidFill>
              </a:rPr>
              <a:t> </a:t>
            </a:r>
            <a:r>
              <a:rPr lang="en-US" sz="3200" b="0" dirty="0" err="1">
                <a:solidFill>
                  <a:srgbClr val="FF0000"/>
                </a:solidFill>
              </a:rPr>
              <a:t>trọng</a:t>
            </a:r>
            <a:r>
              <a:rPr lang="en-US" sz="3200" b="0" dirty="0">
                <a:solidFill>
                  <a:srgbClr val="FF0000"/>
                </a:solidFill>
              </a:rPr>
              <a:t> </a:t>
            </a:r>
            <a:r>
              <a:rPr lang="en-US" sz="3200" b="0" dirty="0" err="1">
                <a:solidFill>
                  <a:srgbClr val="FF0000"/>
                </a:solidFill>
              </a:rPr>
              <a:t>tâm</a:t>
            </a:r>
            <a:r>
              <a:rPr lang="en-US" sz="3200" b="0" dirty="0">
                <a:solidFill>
                  <a:srgbClr val="FF0000"/>
                </a:solidFill>
              </a:rPr>
              <a:t>:</a:t>
            </a:r>
          </a:p>
          <a:p>
            <a:pPr lvl="1" algn="just">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marL="0" indent="0">
              <a:buNone/>
            </a:pPr>
            <a:endParaRPr lang="en-US" sz="3200" b="0" dirty="0">
              <a:solidFill>
                <a:srgbClr val="FF0000"/>
              </a:solidFill>
            </a:endParaRPr>
          </a:p>
        </p:txBody>
      </p:sp>
      <p:pic>
        <p:nvPicPr>
          <p:cNvPr id="7" name="Picture 6">
            <a:extLst>
              <a:ext uri="{FF2B5EF4-FFF2-40B4-BE49-F238E27FC236}">
                <a16:creationId xmlns:a16="http://schemas.microsoft.com/office/drawing/2014/main" id="{FFBEC911-A797-4266-932F-25958CFBB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628800"/>
            <a:ext cx="4896544" cy="2048955"/>
          </a:xfrm>
          <a:prstGeom prst="rect">
            <a:avLst/>
          </a:prstGeom>
        </p:spPr>
      </p:pic>
    </p:spTree>
    <p:extLst>
      <p:ext uri="{BB962C8B-B14F-4D97-AF65-F5344CB8AC3E}">
        <p14:creationId xmlns:p14="http://schemas.microsoft.com/office/powerpoint/2010/main" val="3686538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0"/>
            <a:ext cx="9144000" cy="1268380"/>
          </a:xfrm>
        </p:spPr>
        <p:txBody>
          <a:bodyPr>
            <a:noAutofit/>
          </a:bodyPr>
          <a:lstStyle/>
          <a:p>
            <a:pPr>
              <a:buClr>
                <a:schemeClr val="tx2"/>
              </a:buClr>
              <a:buSzPct val="75000"/>
              <a:buFont typeface="Wingdings" pitchFamily="2" charset="2"/>
              <a:buChar char="v"/>
            </a:pPr>
            <a:r>
              <a:rPr lang="en-US" sz="3200" dirty="0" err="1">
                <a:solidFill>
                  <a:srgbClr val="FF0000"/>
                </a:solidFill>
              </a:rPr>
              <a:t>Câu</a:t>
            </a:r>
            <a:r>
              <a:rPr lang="en-US" sz="3200" dirty="0">
                <a:solidFill>
                  <a:srgbClr val="FF0000"/>
                </a:solidFill>
              </a:rPr>
              <a:t> </a:t>
            </a:r>
            <a:r>
              <a:rPr lang="en-US" sz="3200" dirty="0" err="1">
                <a:solidFill>
                  <a:srgbClr val="FF0000"/>
                </a:solidFill>
              </a:rPr>
              <a:t>hỏi</a:t>
            </a:r>
            <a:r>
              <a:rPr lang="en-US" sz="3200" dirty="0">
                <a:solidFill>
                  <a:srgbClr val="FF0000"/>
                </a:solidFill>
              </a:rPr>
              <a:t> </a:t>
            </a:r>
            <a:r>
              <a:rPr lang="en-US" sz="3200" dirty="0" err="1">
                <a:solidFill>
                  <a:srgbClr val="FF0000"/>
                </a:solidFill>
              </a:rPr>
              <a:t>tự</a:t>
            </a:r>
            <a:r>
              <a:rPr lang="en-US" sz="3200" dirty="0">
                <a:solidFill>
                  <a:srgbClr val="FF0000"/>
                </a:solidFill>
              </a:rPr>
              <a:t> </a:t>
            </a:r>
            <a:r>
              <a:rPr lang="en-US" sz="3200" dirty="0" err="1">
                <a:solidFill>
                  <a:srgbClr val="FF0000"/>
                </a:solidFill>
              </a:rPr>
              <a:t>luận</a:t>
            </a:r>
            <a:endParaRPr lang="en-US" sz="3200" dirty="0">
              <a:solidFill>
                <a:srgbClr val="FF0000"/>
              </a:solidFill>
            </a:endParaRPr>
          </a:p>
          <a:p>
            <a:pPr>
              <a:buClr>
                <a:schemeClr val="tx2"/>
              </a:buClr>
              <a:buSzPct val="75000"/>
              <a:buFont typeface="Wingdings" panose="05000000000000000000" pitchFamily="2" charset="2"/>
              <a:buChar char="Ø"/>
            </a:pPr>
            <a:r>
              <a:rPr lang="en-US" sz="3200" b="0" dirty="0" err="1">
                <a:solidFill>
                  <a:srgbClr val="FF0000"/>
                </a:solidFill>
              </a:rPr>
              <a:t>Tính</a:t>
            </a:r>
            <a:r>
              <a:rPr lang="en-US" sz="3200" b="0" dirty="0">
                <a:solidFill>
                  <a:srgbClr val="FF0000"/>
                </a:solidFill>
              </a:rPr>
              <a:t> logic </a:t>
            </a:r>
            <a:r>
              <a:rPr lang="en-US" sz="3200" b="0" dirty="0" err="1">
                <a:solidFill>
                  <a:srgbClr val="FF0000"/>
                </a:solidFill>
              </a:rPr>
              <a:t>khi</a:t>
            </a:r>
            <a:r>
              <a:rPr lang="en-US" sz="3200" b="0" dirty="0">
                <a:solidFill>
                  <a:srgbClr val="FF0000"/>
                </a:solidFill>
              </a:rPr>
              <a:t> </a:t>
            </a:r>
            <a:r>
              <a:rPr lang="en-US" sz="3200" b="0" dirty="0" err="1">
                <a:solidFill>
                  <a:srgbClr val="FF0000"/>
                </a:solidFill>
              </a:rPr>
              <a:t>trình</a:t>
            </a:r>
            <a:r>
              <a:rPr lang="en-US" sz="3200" b="0" dirty="0">
                <a:solidFill>
                  <a:srgbClr val="FF0000"/>
                </a:solidFill>
              </a:rPr>
              <a:t> </a:t>
            </a:r>
            <a:r>
              <a:rPr lang="en-US" sz="3200" b="0" dirty="0" err="1">
                <a:solidFill>
                  <a:srgbClr val="FF0000"/>
                </a:solidFill>
              </a:rPr>
              <a:t>bày</a:t>
            </a:r>
            <a:r>
              <a:rPr lang="en-US" sz="3200" b="0" dirty="0">
                <a:solidFill>
                  <a:srgbClr val="FF0000"/>
                </a:solidFill>
              </a:rPr>
              <a:t> </a:t>
            </a:r>
            <a:r>
              <a:rPr lang="en-US" sz="3200" b="0" dirty="0" err="1">
                <a:solidFill>
                  <a:srgbClr val="FF0000"/>
                </a:solidFill>
              </a:rPr>
              <a:t>bài</a:t>
            </a:r>
            <a:r>
              <a:rPr lang="en-US" sz="3200" b="0" dirty="0">
                <a:solidFill>
                  <a:srgbClr val="FF0000"/>
                </a:solidFill>
              </a:rPr>
              <a:t> </a:t>
            </a:r>
            <a:r>
              <a:rPr lang="en-US" sz="3200" b="0" dirty="0" err="1">
                <a:solidFill>
                  <a:srgbClr val="FF0000"/>
                </a:solidFill>
              </a:rPr>
              <a:t>toán</a:t>
            </a:r>
            <a:r>
              <a:rPr lang="en-US" sz="3200" b="0" dirty="0">
                <a:solidFill>
                  <a:srgbClr val="FF0000"/>
                </a:solidFill>
              </a:rPr>
              <a:t>.</a:t>
            </a:r>
          </a:p>
          <a:p>
            <a:pPr lvl="1" algn="just">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marL="0" indent="0">
              <a:buNone/>
            </a:pPr>
            <a:endParaRPr lang="en-US" sz="3200" b="0" dirty="0">
              <a:solidFill>
                <a:srgbClr val="FF0000"/>
              </a:solidFill>
            </a:endParaRPr>
          </a:p>
        </p:txBody>
      </p:sp>
      <p:pic>
        <p:nvPicPr>
          <p:cNvPr id="8" name="Picture 7">
            <a:extLst>
              <a:ext uri="{FF2B5EF4-FFF2-40B4-BE49-F238E27FC236}">
                <a16:creationId xmlns:a16="http://schemas.microsoft.com/office/drawing/2014/main" id="{1051E235-EB32-41FA-9887-111384E0B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3999" cy="4302589"/>
          </a:xfrm>
          <a:prstGeom prst="rect">
            <a:avLst/>
          </a:prstGeom>
          <a:ln>
            <a:solidFill>
              <a:schemeClr val="tx1"/>
            </a:solidFill>
          </a:ln>
        </p:spPr>
      </p:pic>
    </p:spTree>
    <p:extLst>
      <p:ext uri="{BB962C8B-B14F-4D97-AF65-F5344CB8AC3E}">
        <p14:creationId xmlns:p14="http://schemas.microsoft.com/office/powerpoint/2010/main" val="427277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4624"/>
            <a:ext cx="9144000" cy="1296144"/>
          </a:xfrm>
        </p:spPr>
        <p:txBody>
          <a:bodyPr>
            <a:noAutofit/>
          </a:bodyPr>
          <a:lstStyle/>
          <a:p>
            <a:pPr>
              <a:buClr>
                <a:schemeClr val="tx2"/>
              </a:buClr>
              <a:buSzPct val="75000"/>
              <a:buFont typeface="Wingdings" panose="05000000000000000000" pitchFamily="2" charset="2"/>
              <a:buChar char="Ø"/>
            </a:pPr>
            <a:r>
              <a:rPr lang="en-US" sz="3200" b="0" dirty="0" err="1">
                <a:solidFill>
                  <a:srgbClr val="FF0000"/>
                </a:solidFill>
              </a:rPr>
              <a:t>Câu</a:t>
            </a:r>
            <a:r>
              <a:rPr lang="en-US" sz="3200" b="0" dirty="0">
                <a:solidFill>
                  <a:srgbClr val="FF0000"/>
                </a:solidFill>
              </a:rPr>
              <a:t> </a:t>
            </a:r>
            <a:r>
              <a:rPr lang="en-US" sz="3200" b="0" dirty="0" err="1">
                <a:solidFill>
                  <a:srgbClr val="FF0000"/>
                </a:solidFill>
              </a:rPr>
              <a:t>chữ</a:t>
            </a:r>
            <a:r>
              <a:rPr lang="en-US" sz="3200" b="0" dirty="0">
                <a:solidFill>
                  <a:srgbClr val="FF0000"/>
                </a:solidFill>
              </a:rPr>
              <a:t> </a:t>
            </a:r>
            <a:r>
              <a:rPr lang="en-US" sz="3200" b="0" dirty="0" err="1">
                <a:solidFill>
                  <a:srgbClr val="FF0000"/>
                </a:solidFill>
              </a:rPr>
              <a:t>còn</a:t>
            </a:r>
            <a:r>
              <a:rPr lang="en-US" sz="3200" b="0" dirty="0">
                <a:solidFill>
                  <a:srgbClr val="FF0000"/>
                </a:solidFill>
              </a:rPr>
              <a:t> </a:t>
            </a:r>
            <a:r>
              <a:rPr lang="en-US" sz="3200" b="0" dirty="0" err="1">
                <a:solidFill>
                  <a:srgbClr val="FF0000"/>
                </a:solidFill>
              </a:rPr>
              <a:t>gây</a:t>
            </a:r>
            <a:r>
              <a:rPr lang="en-US" sz="3200" b="0" dirty="0">
                <a:solidFill>
                  <a:srgbClr val="FF0000"/>
                </a:solidFill>
              </a:rPr>
              <a:t> </a:t>
            </a:r>
            <a:r>
              <a:rPr lang="en-US" sz="3200" b="0" dirty="0" err="1">
                <a:solidFill>
                  <a:srgbClr val="FF0000"/>
                </a:solidFill>
              </a:rPr>
              <a:t>khó</a:t>
            </a:r>
            <a:r>
              <a:rPr lang="en-US" sz="3200" b="0" dirty="0">
                <a:solidFill>
                  <a:srgbClr val="FF0000"/>
                </a:solidFill>
              </a:rPr>
              <a:t> </a:t>
            </a:r>
            <a:r>
              <a:rPr lang="en-US" sz="3200" b="0" dirty="0" err="1">
                <a:solidFill>
                  <a:srgbClr val="FF0000"/>
                </a:solidFill>
              </a:rPr>
              <a:t>khăn</a:t>
            </a:r>
            <a:r>
              <a:rPr lang="en-US" sz="3200" b="0" dirty="0">
                <a:solidFill>
                  <a:srgbClr val="FF0000"/>
                </a:solidFill>
              </a:rPr>
              <a:t>: </a:t>
            </a:r>
          </a:p>
          <a:p>
            <a:pPr lvl="1" algn="just">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a:buClr>
                <a:schemeClr val="tx2"/>
              </a:buClr>
              <a:buSzPct val="75000"/>
              <a:buFont typeface="Wingdings" pitchFamily="2" charset="2"/>
              <a:buChar char="v"/>
            </a:pPr>
            <a:endParaRPr lang="en-US" sz="3200" b="0" dirty="0">
              <a:solidFill>
                <a:srgbClr val="FF0000"/>
              </a:solidFill>
            </a:endParaRPr>
          </a:p>
          <a:p>
            <a:pPr marL="0" indent="0">
              <a:buNone/>
            </a:pPr>
            <a:endParaRPr lang="en-US" sz="3200" b="0" dirty="0">
              <a:solidFill>
                <a:srgbClr val="FF0000"/>
              </a:solidFill>
            </a:endParaRPr>
          </a:p>
        </p:txBody>
      </p:sp>
      <p:pic>
        <p:nvPicPr>
          <p:cNvPr id="5" name="Picture 4">
            <a:extLst>
              <a:ext uri="{FF2B5EF4-FFF2-40B4-BE49-F238E27FC236}">
                <a16:creationId xmlns:a16="http://schemas.microsoft.com/office/drawing/2014/main" id="{74F3A261-982F-4501-B13C-3FB717714967}"/>
              </a:ext>
            </a:extLst>
          </p:cNvPr>
          <p:cNvPicPr/>
          <p:nvPr/>
        </p:nvPicPr>
        <p:blipFill>
          <a:blip r:embed="rId2">
            <a:extLst>
              <a:ext uri="{28A0092B-C50C-407E-A947-70E740481C1C}">
                <a14:useLocalDpi xmlns:a14="http://schemas.microsoft.com/office/drawing/2010/main" val="0"/>
              </a:ext>
            </a:extLst>
          </a:blip>
          <a:stretch>
            <a:fillRect/>
          </a:stretch>
        </p:blipFill>
        <p:spPr>
          <a:xfrm>
            <a:off x="0" y="1988840"/>
            <a:ext cx="9144000" cy="2520280"/>
          </a:xfrm>
          <a:prstGeom prst="rect">
            <a:avLst/>
          </a:prstGeom>
        </p:spPr>
      </p:pic>
    </p:spTree>
    <p:extLst>
      <p:ext uri="{BB962C8B-B14F-4D97-AF65-F5344CB8AC3E}">
        <p14:creationId xmlns:p14="http://schemas.microsoft.com/office/powerpoint/2010/main" val="415128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39C39-419F-4A5E-9D46-080350A8E494}"/>
              </a:ext>
            </a:extLst>
          </p:cNvPr>
          <p:cNvSpPr txBox="1"/>
          <p:nvPr/>
        </p:nvSpPr>
        <p:spPr>
          <a:xfrm>
            <a:off x="0" y="44624"/>
            <a:ext cx="9144000"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NHẬN ĐỊNH ĐỀ KIỂM TRA ĐỊNH KỲ</a:t>
            </a:r>
          </a:p>
          <a:p>
            <a:pPr algn="ctr"/>
            <a:r>
              <a:rPr lang="en-US" sz="3200" b="1" dirty="0">
                <a:latin typeface="Times New Roman" panose="02020603050405020304" pitchFamily="18" charset="0"/>
                <a:cs typeface="Times New Roman" panose="02020603050405020304" pitchFamily="18" charset="0"/>
              </a:rPr>
              <a:t>CUỐI HỌC KỲ I CỦA TR</a:t>
            </a:r>
            <a:r>
              <a:rPr lang="vi-VN" sz="3200" b="1" dirty="0">
                <a:latin typeface="Times New Roman" panose="02020603050405020304" pitchFamily="18" charset="0"/>
                <a:cs typeface="Times New Roman" panose="02020603050405020304" pitchFamily="18" charset="0"/>
              </a:rPr>
              <a:t>Ư</a:t>
            </a:r>
            <a:r>
              <a:rPr lang="en-US" sz="3200" b="1" dirty="0">
                <a:latin typeface="Times New Roman" panose="02020603050405020304" pitchFamily="18" charset="0"/>
                <a:cs typeface="Times New Roman" panose="02020603050405020304" pitchFamily="18" charset="0"/>
              </a:rPr>
              <a:t>ỜNG</a:t>
            </a:r>
          </a:p>
        </p:txBody>
      </p:sp>
      <p:sp>
        <p:nvSpPr>
          <p:cNvPr id="5" name="TextBox 4">
            <a:extLst>
              <a:ext uri="{FF2B5EF4-FFF2-40B4-BE49-F238E27FC236}">
                <a16:creationId xmlns:a16="http://schemas.microsoft.com/office/drawing/2014/main" id="{3DB424FF-3433-4274-89EF-791CE00DB319}"/>
              </a:ext>
            </a:extLst>
          </p:cNvPr>
          <p:cNvSpPr txBox="1"/>
          <p:nvPr/>
        </p:nvSpPr>
        <p:spPr>
          <a:xfrm>
            <a:off x="0" y="1724610"/>
            <a:ext cx="9144000" cy="5016758"/>
          </a:xfrm>
          <a:prstGeom prst="rect">
            <a:avLst/>
          </a:prstGeom>
          <a:noFill/>
        </p:spPr>
        <p:txBody>
          <a:bodyPr wrap="square" rtlCol="0">
            <a:spAutoFit/>
          </a:bodyPr>
          <a:lstStyle/>
          <a:p>
            <a:pPr indent="457200" algn="just">
              <a:buFontTx/>
              <a:buChar char="-"/>
            </a:pP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mã</a:t>
            </a:r>
            <a:r>
              <a:rPr lang="en-US" sz="3200" dirty="0">
                <a:latin typeface="Times New Roman" panose="02020603050405020304" pitchFamily="18" charset="0"/>
                <a:cs typeface="Times New Roman" panose="02020603050405020304" pitchFamily="18" charset="0"/>
              </a:rPr>
              <a:t>, …</a:t>
            </a:r>
          </a:p>
          <a:p>
            <a:pPr indent="457200" algn="just">
              <a:buFontTx/>
              <a:buChar char="-"/>
            </a:pP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số</a:t>
            </a:r>
            <a:r>
              <a:rPr lang="en-US" sz="3200" i="1" dirty="0">
                <a:latin typeface="Times New Roman" panose="02020603050405020304" pitchFamily="18" charset="0"/>
                <a:cs typeface="Times New Roman" panose="02020603050405020304" pitchFamily="18" charset="0"/>
              </a:rPr>
              <a:t> 01/2011/TT-BNV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vụ</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Hướng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kỹ</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chính</a:t>
            </a:r>
            <a:r>
              <a:rPr lang="en-US" sz="3200" i="1" dirty="0">
                <a:latin typeface="Times New Roman" panose="02020603050405020304" pitchFamily="18" charset="0"/>
                <a:cs typeface="Times New Roman" panose="02020603050405020304" pitchFamily="18" charset="0"/>
              </a:rPr>
              <a:t>.</a:t>
            </a:r>
          </a:p>
          <a:p>
            <a:pPr indent="457200" algn="just">
              <a:buFont typeface="Wingdings" panose="05000000000000000000" pitchFamily="2" charset="2"/>
              <a:buChar char="Ø"/>
            </a:pPr>
            <a:r>
              <a:rPr lang="en-US" sz="3200" i="1" dirty="0" err="1">
                <a:latin typeface="Times New Roman" panose="02020603050405020304" pitchFamily="18" charset="0"/>
                <a:cs typeface="Times New Roman" panose="02020603050405020304" pitchFamily="18" charset="0"/>
              </a:rPr>
              <a:t>Dấu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a:t>
            </a:r>
          </a:p>
          <a:p>
            <a:pPr indent="457200" algn="just">
              <a:buFont typeface="Wingdings" panose="05000000000000000000" pitchFamily="2" charset="2"/>
              <a:buChar char="Ø"/>
            </a:pP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dung </a:t>
            </a:r>
            <a:r>
              <a:rPr lang="en-US" sz="3200" i="1" dirty="0" err="1">
                <a:latin typeface="Times New Roman" panose="02020603050405020304" pitchFamily="18" charset="0"/>
                <a:cs typeface="Times New Roman" panose="02020603050405020304" pitchFamily="18" charset="0"/>
              </a:rPr>
              <a:t>nh</a:t>
            </a:r>
            <a:r>
              <a:rPr lang="vi-VN" sz="3200" i="1" dirty="0">
                <a:latin typeface="Times New Roman" panose="02020603050405020304" pitchFamily="18" charset="0"/>
                <a:cs typeface="Times New Roman" panose="02020603050405020304" pitchFamily="18" charset="0"/>
              </a:rPr>
              <a:t>ư</a:t>
            </a:r>
            <a:r>
              <a:rPr lang="en-US" sz="3200" i="1" dirty="0">
                <a:latin typeface="Times New Roman" panose="02020603050405020304" pitchFamily="18" charset="0"/>
                <a:cs typeface="Times New Roman" panose="02020603050405020304" pitchFamily="18" charset="0"/>
              </a:rPr>
              <a:t>ng </a:t>
            </a:r>
            <a:r>
              <a:rPr lang="en-US" sz="3200" i="1" dirty="0" err="1">
                <a:latin typeface="Times New Roman" panose="02020603050405020304" pitchFamily="18" charset="0"/>
                <a:cs typeface="Times New Roman" panose="02020603050405020304" pitchFamily="18" charset="0"/>
              </a:rPr>
              <a:t>phông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B57B99C8-AEF3-44E6-B1A9-229310463084}"/>
              </a:ext>
            </a:extLst>
          </p:cNvPr>
          <p:cNvSpPr txBox="1"/>
          <p:nvPr/>
        </p:nvSpPr>
        <p:spPr>
          <a:xfrm>
            <a:off x="7813" y="1124744"/>
            <a:ext cx="3412059"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857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92896"/>
            <a:ext cx="8496944" cy="17556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NHẬN XÉT ĐỀ MÔN TOÁN </a:t>
            </a:r>
            <a:b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KIỂM TRA ĐỊNH KỲ CUỐI HỌC KÌ 1 </a:t>
            </a:r>
            <a:b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NĂM HỌC 2019 – 2020</a:t>
            </a:r>
          </a:p>
        </p:txBody>
      </p:sp>
    </p:spTree>
    <p:extLst>
      <p:ext uri="{BB962C8B-B14F-4D97-AF65-F5344CB8AC3E}">
        <p14:creationId xmlns:p14="http://schemas.microsoft.com/office/powerpoint/2010/main" val="1392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1D8F2-57CB-48E6-9D0F-5942A33074BC}"/>
              </a:ext>
            </a:extLst>
          </p:cNvPr>
          <p:cNvSpPr txBox="1"/>
          <p:nvPr/>
        </p:nvSpPr>
        <p:spPr>
          <a:xfrm>
            <a:off x="0" y="44624"/>
            <a:ext cx="9144000" cy="6001643"/>
          </a:xfrm>
          <a:prstGeom prst="rect">
            <a:avLst/>
          </a:prstGeom>
          <a:noFill/>
        </p:spPr>
        <p:txBody>
          <a:bodyPr wrap="square" rtlCol="0">
            <a:spAutoFit/>
          </a:bodyPr>
          <a:lstStyle/>
          <a:p>
            <a:pPr indent="457200" algn="just">
              <a:buFontTx/>
              <a:buChar char="-"/>
            </a:pP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a:p>
            <a:pPr indent="457200" algn="just">
              <a:buFont typeface="Wingdings" panose="05000000000000000000" pitchFamily="2" charset="2"/>
              <a:buChar char="Ø"/>
            </a:pPr>
            <a:r>
              <a:rPr lang="en-US" sz="3200" i="1" dirty="0">
                <a:latin typeface="Times New Roman" panose="02020603050405020304" pitchFamily="18" charset="0"/>
                <a:cs typeface="Times New Roman" panose="02020603050405020304" pitchFamily="18" charset="0"/>
              </a:rPr>
              <a:t>1giờ 25 </a:t>
            </a:r>
            <a:r>
              <a:rPr lang="en-US" sz="3200" i="1" dirty="0" err="1">
                <a:latin typeface="Times New Roman" panose="02020603050405020304" pitchFamily="18" charset="0"/>
                <a:cs typeface="Times New Roman" panose="02020603050405020304" pitchFamily="18" charset="0"/>
              </a:rPr>
              <a:t>phút</a:t>
            </a:r>
            <a:r>
              <a:rPr lang="en-US" sz="3200" i="1" dirty="0">
                <a:latin typeface="Times New Roman" panose="02020603050405020304" pitchFamily="18" charset="0"/>
                <a:cs typeface="Times New Roman" panose="02020603050405020304" pitchFamily="18" charset="0"/>
              </a:rPr>
              <a:t>; 602 706000</a:t>
            </a:r>
          </a:p>
          <a:p>
            <a:pPr indent="457200" algn="just">
              <a:buFont typeface="Wingdings" panose="05000000000000000000" pitchFamily="2" charset="2"/>
              <a:buChar char="Ø"/>
            </a:pP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dung </a:t>
            </a:r>
            <a:r>
              <a:rPr lang="en-US" sz="3200" i="1" dirty="0" err="1">
                <a:latin typeface="Times New Roman" panose="02020603050405020304" pitchFamily="18" charset="0"/>
                <a:cs typeface="Times New Roman" panose="02020603050405020304" pitchFamily="18" charset="0"/>
              </a:rPr>
              <a:t>nh</a:t>
            </a:r>
            <a:r>
              <a:rPr lang="vi-VN" sz="3200" i="1" dirty="0">
                <a:latin typeface="Times New Roman" panose="02020603050405020304" pitchFamily="18" charset="0"/>
                <a:cs typeface="Times New Roman" panose="02020603050405020304" pitchFamily="18" charset="0"/>
              </a:rPr>
              <a:t>ư</a:t>
            </a:r>
            <a:r>
              <a:rPr lang="en-US" sz="3200" i="1" dirty="0">
                <a:latin typeface="Times New Roman" panose="02020603050405020304" pitchFamily="18" charset="0"/>
                <a:cs typeface="Times New Roman" panose="02020603050405020304" pitchFamily="18" charset="0"/>
              </a:rPr>
              <a:t>ng </a:t>
            </a:r>
            <a:r>
              <a:rPr lang="en-US" sz="3200" i="1" dirty="0" err="1">
                <a:latin typeface="Times New Roman" panose="02020603050405020304" pitchFamily="18" charset="0"/>
                <a:cs typeface="Times New Roman" panose="02020603050405020304" pitchFamily="18" charset="0"/>
              </a:rPr>
              <a:t>phông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a:t>
            </a:r>
          </a:p>
          <a:p>
            <a:pPr marL="457200" indent="-457200" algn="just">
              <a:buFontTx/>
              <a:buChar char="-"/>
            </a:pP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a:t>
            </a:r>
          </a:p>
          <a:p>
            <a:pPr marL="457200" indent="-457200" algn="just">
              <a:buFontTx/>
              <a:buChar char="-"/>
            </a:pPr>
            <a:endParaRPr lang="en-US" sz="3200" dirty="0">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867D7CB9-2639-4C94-BB2B-68D5B2D93674}"/>
              </a:ext>
            </a:extLst>
          </p:cNvPr>
          <p:cNvGrpSpPr>
            <a:grpSpLocks/>
          </p:cNvGrpSpPr>
          <p:nvPr/>
        </p:nvGrpSpPr>
        <p:grpSpPr bwMode="auto">
          <a:xfrm>
            <a:off x="3635896" y="3049751"/>
            <a:ext cx="4608512" cy="3619609"/>
            <a:chOff x="6127" y="11912"/>
            <a:chExt cx="5589" cy="2663"/>
          </a:xfrm>
        </p:grpSpPr>
        <p:grpSp>
          <p:nvGrpSpPr>
            <p:cNvPr id="6" name="Group 5">
              <a:extLst>
                <a:ext uri="{FF2B5EF4-FFF2-40B4-BE49-F238E27FC236}">
                  <a16:creationId xmlns:a16="http://schemas.microsoft.com/office/drawing/2014/main" id="{DC3BB7E5-C3EC-422C-86A9-0AFB9F261270}"/>
                </a:ext>
              </a:extLst>
            </p:cNvPr>
            <p:cNvGrpSpPr>
              <a:grpSpLocks/>
            </p:cNvGrpSpPr>
            <p:nvPr/>
          </p:nvGrpSpPr>
          <p:grpSpPr bwMode="auto">
            <a:xfrm>
              <a:off x="6693" y="12057"/>
              <a:ext cx="4303" cy="2115"/>
              <a:chOff x="6693" y="12058"/>
              <a:chExt cx="4303" cy="2115"/>
            </a:xfrm>
          </p:grpSpPr>
          <p:cxnSp>
            <p:nvCxnSpPr>
              <p:cNvPr id="11" name="AutoShape 34">
                <a:extLst>
                  <a:ext uri="{FF2B5EF4-FFF2-40B4-BE49-F238E27FC236}">
                    <a16:creationId xmlns:a16="http://schemas.microsoft.com/office/drawing/2014/main" id="{6B981145-3C30-4A70-B2F4-26629E9425E5}"/>
                  </a:ext>
                </a:extLst>
              </p:cNvPr>
              <p:cNvCxnSpPr>
                <a:cxnSpLocks noChangeShapeType="1"/>
              </p:cNvCxnSpPr>
              <p:nvPr/>
            </p:nvCxnSpPr>
            <p:spPr bwMode="auto">
              <a:xfrm>
                <a:off x="7748" y="14172"/>
                <a:ext cx="324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35">
                <a:extLst>
                  <a:ext uri="{FF2B5EF4-FFF2-40B4-BE49-F238E27FC236}">
                    <a16:creationId xmlns:a16="http://schemas.microsoft.com/office/drawing/2014/main" id="{F0F59B7E-D4B6-468E-86E0-AA71DD02A574}"/>
                  </a:ext>
                </a:extLst>
              </p:cNvPr>
              <p:cNvCxnSpPr>
                <a:cxnSpLocks noChangeShapeType="1"/>
              </p:cNvCxnSpPr>
              <p:nvPr/>
            </p:nvCxnSpPr>
            <p:spPr bwMode="auto">
              <a:xfrm>
                <a:off x="6693" y="12087"/>
                <a:ext cx="1055" cy="205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36">
                <a:extLst>
                  <a:ext uri="{FF2B5EF4-FFF2-40B4-BE49-F238E27FC236}">
                    <a16:creationId xmlns:a16="http://schemas.microsoft.com/office/drawing/2014/main" id="{7E716EC4-D64D-4C8F-BB29-0F2AB35DF6B3}"/>
                  </a:ext>
                </a:extLst>
              </p:cNvPr>
              <p:cNvCxnSpPr>
                <a:cxnSpLocks noChangeShapeType="1"/>
              </p:cNvCxnSpPr>
              <p:nvPr/>
            </p:nvCxnSpPr>
            <p:spPr bwMode="auto">
              <a:xfrm>
                <a:off x="6693" y="12058"/>
                <a:ext cx="4303" cy="2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37">
                <a:extLst>
                  <a:ext uri="{FF2B5EF4-FFF2-40B4-BE49-F238E27FC236}">
                    <a16:creationId xmlns:a16="http://schemas.microsoft.com/office/drawing/2014/main" id="{CF530425-311E-4642-B53E-36395506E8C9}"/>
                  </a:ext>
                </a:extLst>
              </p:cNvPr>
              <p:cNvCxnSpPr>
                <a:cxnSpLocks noChangeShapeType="1"/>
              </p:cNvCxnSpPr>
              <p:nvPr/>
            </p:nvCxnSpPr>
            <p:spPr bwMode="auto">
              <a:xfrm flipV="1">
                <a:off x="7748" y="13237"/>
                <a:ext cx="1323" cy="8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7" name="Text Box 38">
              <a:extLst>
                <a:ext uri="{FF2B5EF4-FFF2-40B4-BE49-F238E27FC236}">
                  <a16:creationId xmlns:a16="http://schemas.microsoft.com/office/drawing/2014/main" id="{A412DFB6-AF06-4841-9261-F10E8F5A97CD}"/>
                </a:ext>
              </a:extLst>
            </p:cNvPr>
            <p:cNvSpPr txBox="1">
              <a:spLocks noChangeArrowheads="1"/>
            </p:cNvSpPr>
            <p:nvPr/>
          </p:nvSpPr>
          <p:spPr bwMode="auto">
            <a:xfrm>
              <a:off x="6127" y="11912"/>
              <a:ext cx="72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 Box 39">
              <a:extLst>
                <a:ext uri="{FF2B5EF4-FFF2-40B4-BE49-F238E27FC236}">
                  <a16:creationId xmlns:a16="http://schemas.microsoft.com/office/drawing/2014/main" id="{30259FE7-8485-44DF-99D2-77F9FA7CCD80}"/>
                </a:ext>
              </a:extLst>
            </p:cNvPr>
            <p:cNvSpPr txBox="1">
              <a:spLocks noChangeArrowheads="1"/>
            </p:cNvSpPr>
            <p:nvPr/>
          </p:nvSpPr>
          <p:spPr bwMode="auto">
            <a:xfrm>
              <a:off x="9009" y="12781"/>
              <a:ext cx="72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40">
              <a:extLst>
                <a:ext uri="{FF2B5EF4-FFF2-40B4-BE49-F238E27FC236}">
                  <a16:creationId xmlns:a16="http://schemas.microsoft.com/office/drawing/2014/main" id="{F53C75FA-CB90-46D1-80B4-020CC5BD868F}"/>
                </a:ext>
              </a:extLst>
            </p:cNvPr>
            <p:cNvSpPr txBox="1">
              <a:spLocks noChangeArrowheads="1"/>
            </p:cNvSpPr>
            <p:nvPr/>
          </p:nvSpPr>
          <p:spPr bwMode="auto">
            <a:xfrm>
              <a:off x="7119" y="13940"/>
              <a:ext cx="72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41">
              <a:extLst>
                <a:ext uri="{FF2B5EF4-FFF2-40B4-BE49-F238E27FC236}">
                  <a16:creationId xmlns:a16="http://schemas.microsoft.com/office/drawing/2014/main" id="{5B36F978-DB0C-4539-A38E-1E153EC3263B}"/>
                </a:ext>
              </a:extLst>
            </p:cNvPr>
            <p:cNvSpPr txBox="1">
              <a:spLocks noChangeArrowheads="1"/>
            </p:cNvSpPr>
            <p:nvPr/>
          </p:nvSpPr>
          <p:spPr bwMode="auto">
            <a:xfrm>
              <a:off x="10996" y="13638"/>
              <a:ext cx="72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7873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55F4F-0B2F-47B4-9708-80F6F02B014F}"/>
              </a:ext>
            </a:extLst>
          </p:cNvPr>
          <p:cNvSpPr txBox="1"/>
          <p:nvPr/>
        </p:nvSpPr>
        <p:spPr>
          <a:xfrm>
            <a:off x="7813" y="2112"/>
            <a:ext cx="3412059"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a:t>
            </a:r>
          </a:p>
        </p:txBody>
      </p:sp>
      <p:sp>
        <p:nvSpPr>
          <p:cNvPr id="5" name="TextBox 4">
            <a:extLst>
              <a:ext uri="{FF2B5EF4-FFF2-40B4-BE49-F238E27FC236}">
                <a16:creationId xmlns:a16="http://schemas.microsoft.com/office/drawing/2014/main" id="{812048B5-E7F1-4CEB-A940-D60366BC3123}"/>
              </a:ext>
            </a:extLst>
          </p:cNvPr>
          <p:cNvSpPr txBox="1"/>
          <p:nvPr/>
        </p:nvSpPr>
        <p:spPr>
          <a:xfrm>
            <a:off x="0" y="620688"/>
            <a:ext cx="9144000" cy="3539430"/>
          </a:xfrm>
          <a:prstGeom prst="rect">
            <a:avLst/>
          </a:prstGeom>
          <a:noFill/>
        </p:spPr>
        <p:txBody>
          <a:bodyPr wrap="square" rtlCol="0">
            <a:spAutoFit/>
          </a:bodyPr>
          <a:lstStyle/>
          <a:p>
            <a:pPr indent="457200" algn="just">
              <a:buFontTx/>
              <a:buChar char="-"/>
            </a:pP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30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979/GDĐT-TH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02/12/2019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a:p>
            <a:pPr indent="457200" algn="just">
              <a:buFont typeface="Wingdings" panose="05000000000000000000" pitchFamily="2" charset="2"/>
              <a:buChar char="Ø"/>
            </a:pP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30 </a:t>
            </a:r>
            <a:r>
              <a:rPr lang="en-US" sz="3200" i="1" dirty="0" err="1">
                <a:latin typeface="Times New Roman" panose="02020603050405020304" pitchFamily="18" charset="0"/>
                <a:cs typeface="Times New Roman" panose="02020603050405020304" pitchFamily="18" charset="0"/>
              </a:rPr>
              <a:t>phút</a:t>
            </a:r>
            <a:r>
              <a:rPr lang="en-US" sz="3200" i="1" dirty="0">
                <a:latin typeface="Times New Roman" panose="02020603050405020304" pitchFamily="18" charset="0"/>
                <a:cs typeface="Times New Roman" panose="02020603050405020304" pitchFamily="18" charset="0"/>
              </a:rPr>
              <a:t>;</a:t>
            </a:r>
          </a:p>
          <a:p>
            <a:pPr indent="457200" algn="just">
              <a:buFont typeface="Wingdings" panose="05000000000000000000" pitchFamily="2" charset="2"/>
              <a:buChar char="Ø"/>
            </a:pPr>
            <a:r>
              <a:rPr lang="en-US" sz="3200" i="1" dirty="0" err="1">
                <a:latin typeface="Times New Roman" panose="02020603050405020304" pitchFamily="18" charset="0"/>
                <a:cs typeface="Times New Roman" panose="02020603050405020304" pitchFamily="18" charset="0"/>
              </a:rPr>
              <a:t>Điền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dấu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hợp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chỗ</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5 + 3 … 7;</a:t>
            </a:r>
          </a:p>
          <a:p>
            <a:pPr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x</a:t>
            </a:r>
            <a:r>
              <a:rPr lang="en-US" sz="3200" i="1" dirty="0">
                <a:latin typeface="Times New Roman" panose="02020603050405020304" pitchFamily="18" charset="0"/>
                <a:cs typeface="Times New Roman" panose="02020603050405020304" pitchFamily="18" charset="0"/>
              </a:rPr>
              <a:t>  :  11 = 75       ;      7 </a:t>
            </a:r>
            <a:r>
              <a:rPr lang="en-US" sz="3200" dirty="0">
                <a:latin typeface="Times New Roman" panose="02020603050405020304" pitchFamily="18" charset="0"/>
                <a:cs typeface="Times New Roman" panose="02020603050405020304" pitchFamily="18" charset="0"/>
              </a:rPr>
              <a:t>x</a:t>
            </a:r>
            <a:r>
              <a:rPr lang="en-US" sz="3200" i="1" dirty="0">
                <a:latin typeface="Times New Roman" panose="02020603050405020304" pitchFamily="18" charset="0"/>
                <a:cs typeface="Times New Roman" panose="02020603050405020304" pitchFamily="18" charset="0"/>
              </a:rPr>
              <a:t> 123 + 360 : 8</a:t>
            </a:r>
          </a:p>
        </p:txBody>
      </p:sp>
    </p:spTree>
    <p:extLst>
      <p:ext uri="{BB962C8B-B14F-4D97-AF65-F5344CB8AC3E}">
        <p14:creationId xmlns:p14="http://schemas.microsoft.com/office/powerpoint/2010/main" val="3544030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55F4F-0B2F-47B4-9708-80F6F02B014F}"/>
              </a:ext>
            </a:extLst>
          </p:cNvPr>
          <p:cNvSpPr txBox="1"/>
          <p:nvPr/>
        </p:nvSpPr>
        <p:spPr>
          <a:xfrm>
            <a:off x="7813" y="2112"/>
            <a:ext cx="679643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xác</a:t>
            </a:r>
            <a:r>
              <a:rPr lang="en-US" sz="32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812048B5-E7F1-4CEB-A940-D60366BC3123}"/>
              </a:ext>
            </a:extLst>
          </p:cNvPr>
          <p:cNvSpPr txBox="1"/>
          <p:nvPr/>
        </p:nvSpPr>
        <p:spPr>
          <a:xfrm>
            <a:off x="0" y="620688"/>
            <a:ext cx="9144000" cy="4524315"/>
          </a:xfrm>
          <a:prstGeom prst="rect">
            <a:avLst/>
          </a:prstGeom>
          <a:noFill/>
        </p:spPr>
        <p:txBody>
          <a:bodyPr wrap="square" rtlCol="0">
            <a:spAutoFit/>
          </a:bodyPr>
          <a:lstStyle/>
          <a:p>
            <a:pPr indent="457200" algn="just">
              <a:buFontTx/>
              <a:buChar char="-"/>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a:t>
            </a:r>
          </a:p>
          <a:p>
            <a:pPr indent="457200" algn="just">
              <a:buFontTx/>
              <a:buChar char="-"/>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d</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chia.</a:t>
            </a:r>
          </a:p>
          <a:p>
            <a:pPr indent="457200" algn="just">
              <a:buFontTx/>
              <a:buChar char="-"/>
            </a:pPr>
            <a:endParaRPr lang="en-US" sz="3200" dirty="0">
              <a:latin typeface="Times New Roman" panose="02020603050405020304" pitchFamily="18" charset="0"/>
              <a:cs typeface="Times New Roman" panose="02020603050405020304" pitchFamily="18" charset="0"/>
            </a:endParaRPr>
          </a:p>
          <a:p>
            <a:pPr indent="457200" algn="just">
              <a:buFontTx/>
              <a:buChar char="-"/>
            </a:pPr>
            <a:endParaRPr lang="en-US" sz="3200" dirty="0">
              <a:latin typeface="Times New Roman" panose="02020603050405020304" pitchFamily="18" charset="0"/>
              <a:cs typeface="Times New Roman" panose="02020603050405020304" pitchFamily="18" charset="0"/>
            </a:endParaRPr>
          </a:p>
          <a:p>
            <a:pPr indent="457200" algn="just">
              <a:buFontTx/>
              <a:buChar char="-"/>
            </a:pPr>
            <a:endParaRPr lang="en-US" sz="3200" dirty="0">
              <a:latin typeface="Times New Roman" panose="02020603050405020304" pitchFamily="18" charset="0"/>
              <a:cs typeface="Times New Roman" panose="02020603050405020304" pitchFamily="18" charset="0"/>
            </a:endParaRPr>
          </a:p>
          <a:p>
            <a:pPr indent="457200" algn="just">
              <a:buFontTx/>
              <a:buChar char="-"/>
            </a:pPr>
            <a:endParaRPr lang="en-US" sz="3200" dirty="0">
              <a:latin typeface="Times New Roman" panose="02020603050405020304" pitchFamily="18" charset="0"/>
              <a:cs typeface="Times New Roman" panose="02020603050405020304" pitchFamily="18" charset="0"/>
            </a:endParaRPr>
          </a:p>
          <a:p>
            <a:pPr indent="457200" algn="just">
              <a:buFontTx/>
              <a:buChar char="-"/>
            </a:pPr>
            <a:endParaRPr lang="en-US" sz="3200" dirty="0">
              <a:latin typeface="Times New Roman" panose="02020603050405020304" pitchFamily="18" charset="0"/>
              <a:cs typeface="Times New Roman" panose="02020603050405020304" pitchFamily="18" charset="0"/>
            </a:endParaRPr>
          </a:p>
          <a:p>
            <a:pPr indent="457200" algn="just">
              <a:buFontTx/>
              <a:buChar char="-"/>
            </a:pPr>
            <a:endParaRPr lang="en-US" sz="3200" dirty="0">
              <a:latin typeface="Times New Roman" panose="02020603050405020304" pitchFamily="18" charset="0"/>
              <a:cs typeface="Times New Roman" panose="02020603050405020304" pitchFamily="18" charset="0"/>
            </a:endParaRPr>
          </a:p>
          <a:p>
            <a:pPr indent="457200" algn="just">
              <a:buFontTx/>
              <a:buChar char="-"/>
            </a:pPr>
            <a:endParaRPr lang="en-US" sz="32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16D59E3-96C8-41F7-96CB-F2EAD57B3CC1}"/>
              </a:ext>
            </a:extLst>
          </p:cNvPr>
          <p:cNvGrpSpPr>
            <a:grpSpLocks/>
          </p:cNvGrpSpPr>
          <p:nvPr/>
        </p:nvGrpSpPr>
        <p:grpSpPr bwMode="auto">
          <a:xfrm>
            <a:off x="5148111" y="2204434"/>
            <a:ext cx="2736343" cy="2682019"/>
            <a:chOff x="4579" y="7818"/>
            <a:chExt cx="1825" cy="2639"/>
          </a:xfrm>
        </p:grpSpPr>
        <p:sp>
          <p:nvSpPr>
            <p:cNvPr id="14" name="Text Box 43">
              <a:extLst>
                <a:ext uri="{FF2B5EF4-FFF2-40B4-BE49-F238E27FC236}">
                  <a16:creationId xmlns:a16="http://schemas.microsoft.com/office/drawing/2014/main" id="{A8A7D0B3-670F-42C7-81F1-EE8750AE219D}"/>
                </a:ext>
              </a:extLst>
            </p:cNvPr>
            <p:cNvSpPr txBox="1">
              <a:spLocks noChangeArrowheads="1"/>
            </p:cNvSpPr>
            <p:nvPr/>
          </p:nvSpPr>
          <p:spPr bwMode="auto">
            <a:xfrm>
              <a:off x="4579" y="9147"/>
              <a:ext cx="1330"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757366</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3254C66-B26E-4A13-AC92-19E54AD4BEF2}"/>
                </a:ext>
              </a:extLst>
            </p:cNvPr>
            <p:cNvGrpSpPr>
              <a:grpSpLocks/>
            </p:cNvGrpSpPr>
            <p:nvPr/>
          </p:nvGrpSpPr>
          <p:grpSpPr bwMode="auto">
            <a:xfrm>
              <a:off x="4723" y="7818"/>
              <a:ext cx="1681" cy="2639"/>
              <a:chOff x="4723" y="7818"/>
              <a:chExt cx="1681" cy="2639"/>
            </a:xfrm>
          </p:grpSpPr>
          <p:cxnSp>
            <p:nvCxnSpPr>
              <p:cNvPr id="22" name="AutoShape 51">
                <a:extLst>
                  <a:ext uri="{FF2B5EF4-FFF2-40B4-BE49-F238E27FC236}">
                    <a16:creationId xmlns:a16="http://schemas.microsoft.com/office/drawing/2014/main" id="{FE939BAC-8905-44CA-9B7A-FA8A3FB78BAD}"/>
                  </a:ext>
                </a:extLst>
              </p:cNvPr>
              <p:cNvCxnSpPr>
                <a:cxnSpLocks noChangeShapeType="1"/>
              </p:cNvCxnSpPr>
              <p:nvPr/>
            </p:nvCxnSpPr>
            <p:spPr bwMode="auto">
              <a:xfrm>
                <a:off x="4819" y="9661"/>
                <a:ext cx="138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 name="Text Box 50">
                <a:extLst>
                  <a:ext uri="{FF2B5EF4-FFF2-40B4-BE49-F238E27FC236}">
                    <a16:creationId xmlns:a16="http://schemas.microsoft.com/office/drawing/2014/main" id="{28E8927D-C909-4EFA-AFD1-8CE215B4FFA7}"/>
                  </a:ext>
                </a:extLst>
              </p:cNvPr>
              <p:cNvSpPr txBox="1">
                <a:spLocks noChangeArrowheads="1"/>
              </p:cNvSpPr>
              <p:nvPr/>
            </p:nvSpPr>
            <p:spPr bwMode="auto">
              <a:xfrm>
                <a:off x="4771" y="9802"/>
                <a:ext cx="1330"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8709709</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 Box 48">
                <a:extLst>
                  <a:ext uri="{FF2B5EF4-FFF2-40B4-BE49-F238E27FC236}">
                    <a16:creationId xmlns:a16="http://schemas.microsoft.com/office/drawing/2014/main" id="{9C18E69D-5C9F-4CF7-A242-3CF87094D0D9}"/>
                  </a:ext>
                </a:extLst>
              </p:cNvPr>
              <p:cNvSpPr txBox="1">
                <a:spLocks noChangeArrowheads="1"/>
              </p:cNvSpPr>
              <p:nvPr/>
            </p:nvSpPr>
            <p:spPr bwMode="auto">
              <a:xfrm>
                <a:off x="4845" y="8669"/>
                <a:ext cx="1223"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1136049</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 Box 45">
                <a:extLst>
                  <a:ext uri="{FF2B5EF4-FFF2-40B4-BE49-F238E27FC236}">
                    <a16:creationId xmlns:a16="http://schemas.microsoft.com/office/drawing/2014/main" id="{569E8069-B86B-412F-868D-50515EB4D298}"/>
                  </a:ext>
                </a:extLst>
              </p:cNvPr>
              <p:cNvSpPr txBox="1">
                <a:spLocks noChangeArrowheads="1"/>
              </p:cNvSpPr>
              <p:nvPr/>
            </p:nvSpPr>
            <p:spPr bwMode="auto">
              <a:xfrm>
                <a:off x="5069" y="7818"/>
                <a:ext cx="128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378683</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46">
                <a:extLst>
                  <a:ext uri="{FF2B5EF4-FFF2-40B4-BE49-F238E27FC236}">
                    <a16:creationId xmlns:a16="http://schemas.microsoft.com/office/drawing/2014/main" id="{CAB8E63D-FB75-433B-B0B0-84DD49A503E0}"/>
                  </a:ext>
                </a:extLst>
              </p:cNvPr>
              <p:cNvSpPr txBox="1">
                <a:spLocks noChangeArrowheads="1"/>
              </p:cNvSpPr>
              <p:nvPr/>
            </p:nvSpPr>
            <p:spPr bwMode="auto">
              <a:xfrm>
                <a:off x="5685" y="8239"/>
                <a:ext cx="719"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47">
                <a:extLst>
                  <a:ext uri="{FF2B5EF4-FFF2-40B4-BE49-F238E27FC236}">
                    <a16:creationId xmlns:a16="http://schemas.microsoft.com/office/drawing/2014/main" id="{843099DA-5B9F-4328-A5DF-FDAA78CFCD1F}"/>
                  </a:ext>
                </a:extLst>
              </p:cNvPr>
              <p:cNvSpPr txBox="1">
                <a:spLocks noChangeArrowheads="1"/>
              </p:cNvSpPr>
              <p:nvPr/>
            </p:nvSpPr>
            <p:spPr bwMode="auto">
              <a:xfrm>
                <a:off x="4723" y="8106"/>
                <a:ext cx="46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0" name="AutoShape 49">
                <a:extLst>
                  <a:ext uri="{FF2B5EF4-FFF2-40B4-BE49-F238E27FC236}">
                    <a16:creationId xmlns:a16="http://schemas.microsoft.com/office/drawing/2014/main" id="{733F91C5-1C8E-445B-ABE5-EB5DA107A509}"/>
                  </a:ext>
                </a:extLst>
              </p:cNvPr>
              <p:cNvCxnSpPr>
                <a:cxnSpLocks noChangeShapeType="1"/>
              </p:cNvCxnSpPr>
              <p:nvPr/>
            </p:nvCxnSpPr>
            <p:spPr bwMode="auto">
              <a:xfrm>
                <a:off x="5011" y="8704"/>
                <a:ext cx="11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7" name="Group 6">
            <a:extLst>
              <a:ext uri="{FF2B5EF4-FFF2-40B4-BE49-F238E27FC236}">
                <a16:creationId xmlns:a16="http://schemas.microsoft.com/office/drawing/2014/main" id="{1EA6127E-B96D-457D-8A44-C7A5426E1419}"/>
              </a:ext>
            </a:extLst>
          </p:cNvPr>
          <p:cNvGrpSpPr>
            <a:grpSpLocks/>
          </p:cNvGrpSpPr>
          <p:nvPr/>
        </p:nvGrpSpPr>
        <p:grpSpPr bwMode="auto">
          <a:xfrm>
            <a:off x="755576" y="2204864"/>
            <a:ext cx="2881779" cy="1863899"/>
            <a:chOff x="4842" y="7905"/>
            <a:chExt cx="1922" cy="1834"/>
          </a:xfrm>
        </p:grpSpPr>
        <p:sp>
          <p:nvSpPr>
            <p:cNvPr id="9" name="Text Box 65">
              <a:extLst>
                <a:ext uri="{FF2B5EF4-FFF2-40B4-BE49-F238E27FC236}">
                  <a16:creationId xmlns:a16="http://schemas.microsoft.com/office/drawing/2014/main" id="{DF652064-BAC9-457A-B1F4-8914F63765B5}"/>
                </a:ext>
              </a:extLst>
            </p:cNvPr>
            <p:cNvSpPr txBox="1">
              <a:spLocks noChangeArrowheads="1"/>
            </p:cNvSpPr>
            <p:nvPr/>
          </p:nvSpPr>
          <p:spPr bwMode="auto">
            <a:xfrm>
              <a:off x="5128" y="7905"/>
              <a:ext cx="128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378 683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66">
              <a:extLst>
                <a:ext uri="{FF2B5EF4-FFF2-40B4-BE49-F238E27FC236}">
                  <a16:creationId xmlns:a16="http://schemas.microsoft.com/office/drawing/2014/main" id="{78D6292C-206A-4BDE-9FDC-41E1FC5DDB45}"/>
                </a:ext>
              </a:extLst>
            </p:cNvPr>
            <p:cNvSpPr txBox="1">
              <a:spLocks noChangeArrowheads="1"/>
            </p:cNvSpPr>
            <p:nvPr/>
          </p:nvSpPr>
          <p:spPr bwMode="auto">
            <a:xfrm>
              <a:off x="5741" y="8429"/>
              <a:ext cx="719"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 Box 67">
              <a:extLst>
                <a:ext uri="{FF2B5EF4-FFF2-40B4-BE49-F238E27FC236}">
                  <a16:creationId xmlns:a16="http://schemas.microsoft.com/office/drawing/2014/main" id="{AC79B036-71EF-4C71-AC4E-1C7B4D7B26C5}"/>
                </a:ext>
              </a:extLst>
            </p:cNvPr>
            <p:cNvSpPr txBox="1">
              <a:spLocks noChangeArrowheads="1"/>
            </p:cNvSpPr>
            <p:nvPr/>
          </p:nvSpPr>
          <p:spPr bwMode="auto">
            <a:xfrm>
              <a:off x="4842" y="8276"/>
              <a:ext cx="46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 Box 68">
              <a:extLst>
                <a:ext uri="{FF2B5EF4-FFF2-40B4-BE49-F238E27FC236}">
                  <a16:creationId xmlns:a16="http://schemas.microsoft.com/office/drawing/2014/main" id="{F27058DF-AA3F-4F76-B1FD-E1053153BF69}"/>
                </a:ext>
              </a:extLst>
            </p:cNvPr>
            <p:cNvSpPr txBox="1">
              <a:spLocks noChangeArrowheads="1"/>
            </p:cNvSpPr>
            <p:nvPr/>
          </p:nvSpPr>
          <p:spPr bwMode="auto">
            <a:xfrm>
              <a:off x="4906" y="9084"/>
              <a:ext cx="1858"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800"/>
                </a:spcAft>
              </a:pPr>
              <a:r>
                <a:rPr lang="en-US" sz="3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8 709 709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3" name="AutoShape 69">
              <a:extLst>
                <a:ext uri="{FF2B5EF4-FFF2-40B4-BE49-F238E27FC236}">
                  <a16:creationId xmlns:a16="http://schemas.microsoft.com/office/drawing/2014/main" id="{BC2254C8-52A9-45F8-99AF-8023678E6B45}"/>
                </a:ext>
              </a:extLst>
            </p:cNvPr>
            <p:cNvCxnSpPr>
              <a:cxnSpLocks noChangeShapeType="1"/>
            </p:cNvCxnSpPr>
            <p:nvPr/>
          </p:nvCxnSpPr>
          <p:spPr bwMode="auto">
            <a:xfrm>
              <a:off x="4938" y="9084"/>
              <a:ext cx="11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8" name="Text Box 90">
            <a:extLst>
              <a:ext uri="{FF2B5EF4-FFF2-40B4-BE49-F238E27FC236}">
                <a16:creationId xmlns:a16="http://schemas.microsoft.com/office/drawing/2014/main" id="{E1380FAF-F4F1-4B49-8463-0C62C2FB8B21}"/>
              </a:ext>
            </a:extLst>
          </p:cNvPr>
          <p:cNvSpPr txBox="1"/>
          <p:nvPr/>
        </p:nvSpPr>
        <p:spPr>
          <a:xfrm>
            <a:off x="3942613" y="2896951"/>
            <a:ext cx="1277459" cy="7977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n-US" sz="32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46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hlinkClick r:id="rId2" action="ppaction://hlinkfile"/>
            <a:extLst>
              <a:ext uri="{FF2B5EF4-FFF2-40B4-BE49-F238E27FC236}">
                <a16:creationId xmlns:a16="http://schemas.microsoft.com/office/drawing/2014/main" id="{5CB82A9B-1AAD-4450-AAFD-8800034E0277}"/>
              </a:ext>
            </a:extLst>
          </p:cNvPr>
          <p:cNvSpPr/>
          <p:nvPr/>
        </p:nvSpPr>
        <p:spPr>
          <a:xfrm>
            <a:off x="611560" y="2636912"/>
            <a:ext cx="194421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Arrow: Pentagon 5">
            <a:hlinkClick r:id="rId3" action="ppaction://hlinkfile"/>
            <a:extLst>
              <a:ext uri="{FF2B5EF4-FFF2-40B4-BE49-F238E27FC236}">
                <a16:creationId xmlns:a16="http://schemas.microsoft.com/office/drawing/2014/main" id="{04032BAC-E9D1-43B6-9579-5D508BA7BA99}"/>
              </a:ext>
            </a:extLst>
          </p:cNvPr>
          <p:cNvSpPr/>
          <p:nvPr/>
        </p:nvSpPr>
        <p:spPr>
          <a:xfrm>
            <a:off x="3635896" y="2636912"/>
            <a:ext cx="194421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Hai</a:t>
            </a:r>
          </a:p>
        </p:txBody>
      </p:sp>
      <p:sp>
        <p:nvSpPr>
          <p:cNvPr id="7" name="Arrow: Pentagon 6">
            <a:hlinkClick r:id="rId4" action="ppaction://hlinkfile"/>
            <a:extLst>
              <a:ext uri="{FF2B5EF4-FFF2-40B4-BE49-F238E27FC236}">
                <a16:creationId xmlns:a16="http://schemas.microsoft.com/office/drawing/2014/main" id="{9816D97A-8D47-478C-9D71-BD3DC6B1B99D}"/>
              </a:ext>
            </a:extLst>
          </p:cNvPr>
          <p:cNvSpPr/>
          <p:nvPr/>
        </p:nvSpPr>
        <p:spPr>
          <a:xfrm>
            <a:off x="6660232" y="2636912"/>
            <a:ext cx="194421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Ba</a:t>
            </a:r>
          </a:p>
        </p:txBody>
      </p:sp>
      <p:sp>
        <p:nvSpPr>
          <p:cNvPr id="8" name="Arrow: Pentagon 7">
            <a:hlinkClick r:id="rId5" action="ppaction://hlinkfile"/>
            <a:extLst>
              <a:ext uri="{FF2B5EF4-FFF2-40B4-BE49-F238E27FC236}">
                <a16:creationId xmlns:a16="http://schemas.microsoft.com/office/drawing/2014/main" id="{7BF06877-8944-4FB0-AA12-41D0B87DA89D}"/>
              </a:ext>
            </a:extLst>
          </p:cNvPr>
          <p:cNvSpPr/>
          <p:nvPr/>
        </p:nvSpPr>
        <p:spPr>
          <a:xfrm>
            <a:off x="2195736" y="4221088"/>
            <a:ext cx="194421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Bốn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Arrow: Pentagon 8">
            <a:hlinkClick r:id="rId6" action="ppaction://hlinkfile"/>
            <a:extLst>
              <a:ext uri="{FF2B5EF4-FFF2-40B4-BE49-F238E27FC236}">
                <a16:creationId xmlns:a16="http://schemas.microsoft.com/office/drawing/2014/main" id="{3838F345-6E4B-4052-8338-01E611E6328B}"/>
              </a:ext>
            </a:extLst>
          </p:cNvPr>
          <p:cNvSpPr/>
          <p:nvPr/>
        </p:nvSpPr>
        <p:spPr>
          <a:xfrm>
            <a:off x="4938889" y="4221088"/>
            <a:ext cx="2153391"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944CB20-FA39-4178-AC60-60B4ADCF09D1}"/>
              </a:ext>
            </a:extLst>
          </p:cNvPr>
          <p:cNvSpPr txBox="1"/>
          <p:nvPr/>
        </p:nvSpPr>
        <p:spPr>
          <a:xfrm>
            <a:off x="1187624" y="1268760"/>
            <a:ext cx="684076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ĐỀ KIỂM TRA</a:t>
            </a:r>
          </a:p>
        </p:txBody>
      </p:sp>
    </p:spTree>
    <p:extLst>
      <p:ext uri="{BB962C8B-B14F-4D97-AF65-F5344CB8AC3E}">
        <p14:creationId xmlns:p14="http://schemas.microsoft.com/office/powerpoint/2010/main" val="24849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noAutofit/>
          </a:bodyPr>
          <a:lstStyle/>
          <a:p>
            <a:pPr marL="0" indent="457200" algn="just">
              <a:buNone/>
            </a:pPr>
            <a:r>
              <a:rPr lang="en-US" sz="3200" b="0" dirty="0" err="1">
                <a:solidFill>
                  <a:srgbClr val="FF0000"/>
                </a:solidFill>
              </a:rPr>
              <a:t>Cơ</a:t>
            </a:r>
            <a:r>
              <a:rPr lang="en-US" sz="3200" b="0" dirty="0">
                <a:solidFill>
                  <a:srgbClr val="FF0000"/>
                </a:solidFill>
              </a:rPr>
              <a:t> </a:t>
            </a:r>
            <a:r>
              <a:rPr lang="en-US" sz="3200" b="0" dirty="0" err="1">
                <a:solidFill>
                  <a:srgbClr val="FF0000"/>
                </a:solidFill>
              </a:rPr>
              <a:t>bản</a:t>
            </a:r>
            <a:r>
              <a:rPr lang="en-US" sz="3200" b="0" dirty="0">
                <a:solidFill>
                  <a:srgbClr val="FF0000"/>
                </a:solidFill>
              </a:rPr>
              <a:t> </a:t>
            </a:r>
            <a:r>
              <a:rPr lang="en-US" sz="3200" b="0" dirty="0" err="1">
                <a:solidFill>
                  <a:srgbClr val="FF0000"/>
                </a:solidFill>
              </a:rPr>
              <a:t>thực</a:t>
            </a:r>
            <a:r>
              <a:rPr lang="en-US" sz="3200" b="0" dirty="0">
                <a:solidFill>
                  <a:srgbClr val="FF0000"/>
                </a:solidFill>
              </a:rPr>
              <a:t> </a:t>
            </a:r>
            <a:r>
              <a:rPr lang="en-US" sz="3200" b="0" dirty="0" err="1">
                <a:solidFill>
                  <a:srgbClr val="FF0000"/>
                </a:solidFill>
              </a:rPr>
              <a:t>hiện</a:t>
            </a:r>
            <a:r>
              <a:rPr lang="en-US" sz="3200" b="0" dirty="0">
                <a:solidFill>
                  <a:srgbClr val="FF0000"/>
                </a:solidFill>
              </a:rPr>
              <a:t> </a:t>
            </a:r>
            <a:r>
              <a:rPr lang="en-US" sz="3200" b="0" dirty="0" err="1">
                <a:solidFill>
                  <a:srgbClr val="FF0000"/>
                </a:solidFill>
              </a:rPr>
              <a:t>đúng</a:t>
            </a:r>
            <a:r>
              <a:rPr lang="en-US" sz="3200" b="0" dirty="0">
                <a:solidFill>
                  <a:srgbClr val="FF0000"/>
                </a:solidFill>
              </a:rPr>
              <a:t> </a:t>
            </a:r>
            <a:r>
              <a:rPr lang="en-US" sz="3200" b="0" dirty="0" err="1">
                <a:solidFill>
                  <a:srgbClr val="FF0000"/>
                </a:solidFill>
              </a:rPr>
              <a:t>theo</a:t>
            </a:r>
            <a:r>
              <a:rPr lang="en-US" sz="3200" b="0" dirty="0">
                <a:solidFill>
                  <a:srgbClr val="FF0000"/>
                </a:solidFill>
              </a:rPr>
              <a:t> </a:t>
            </a:r>
            <a:r>
              <a:rPr lang="en-US" sz="3200" b="0" dirty="0" err="1">
                <a:solidFill>
                  <a:srgbClr val="FF0000"/>
                </a:solidFill>
              </a:rPr>
              <a:t>hướng</a:t>
            </a:r>
            <a:r>
              <a:rPr lang="en-US" sz="3200" b="0" dirty="0">
                <a:solidFill>
                  <a:srgbClr val="FF0000"/>
                </a:solidFill>
              </a:rPr>
              <a:t> </a:t>
            </a:r>
            <a:r>
              <a:rPr lang="en-US" sz="3200" b="0" dirty="0" err="1">
                <a:solidFill>
                  <a:srgbClr val="FF0000"/>
                </a:solidFill>
              </a:rPr>
              <a:t>dẫn</a:t>
            </a:r>
            <a:r>
              <a:rPr lang="en-US" sz="3200" b="0" dirty="0">
                <a:solidFill>
                  <a:srgbClr val="FF0000"/>
                </a:solidFill>
              </a:rPr>
              <a:t> </a:t>
            </a:r>
            <a:r>
              <a:rPr lang="en-US" sz="3200" b="0" dirty="0" err="1">
                <a:solidFill>
                  <a:srgbClr val="FF0000"/>
                </a:solidFill>
              </a:rPr>
              <a:t>tại</a:t>
            </a:r>
            <a:r>
              <a:rPr lang="en-US" sz="3200" b="0" dirty="0">
                <a:solidFill>
                  <a:srgbClr val="FF0000"/>
                </a:solidFill>
              </a:rPr>
              <a:t> </a:t>
            </a:r>
            <a:r>
              <a:rPr lang="en-US" sz="3200" b="0" dirty="0" err="1">
                <a:solidFill>
                  <a:srgbClr val="FF0000"/>
                </a:solidFill>
              </a:rPr>
              <a:t>công</a:t>
            </a:r>
            <a:r>
              <a:rPr lang="en-US" sz="3200" b="0" dirty="0">
                <a:solidFill>
                  <a:srgbClr val="FF0000"/>
                </a:solidFill>
              </a:rPr>
              <a:t> </a:t>
            </a:r>
            <a:r>
              <a:rPr lang="en-US" sz="3200" b="0" dirty="0" err="1">
                <a:solidFill>
                  <a:srgbClr val="FF0000"/>
                </a:solidFill>
              </a:rPr>
              <a:t>văn</a:t>
            </a:r>
            <a:r>
              <a:rPr lang="en-US" sz="3200" b="0" dirty="0">
                <a:solidFill>
                  <a:srgbClr val="FF0000"/>
                </a:solidFill>
              </a:rPr>
              <a:t> </a:t>
            </a:r>
            <a:r>
              <a:rPr lang="en-US" sz="3200" b="0" dirty="0" err="1">
                <a:solidFill>
                  <a:srgbClr val="FF0000"/>
                </a:solidFill>
              </a:rPr>
              <a:t>số</a:t>
            </a:r>
            <a:r>
              <a:rPr lang="en-US" sz="3200" b="0" dirty="0">
                <a:solidFill>
                  <a:srgbClr val="FF0000"/>
                </a:solidFill>
              </a:rPr>
              <a:t> 4057/GDĐT-TH </a:t>
            </a:r>
            <a:r>
              <a:rPr lang="en-US" sz="3200" b="0" dirty="0" err="1">
                <a:solidFill>
                  <a:srgbClr val="FF0000"/>
                </a:solidFill>
              </a:rPr>
              <a:t>ngày</a:t>
            </a:r>
            <a:r>
              <a:rPr lang="en-US" sz="3200" b="0" dirty="0">
                <a:solidFill>
                  <a:srgbClr val="FF0000"/>
                </a:solidFill>
              </a:rPr>
              <a:t> 23/11/2016 </a:t>
            </a:r>
            <a:r>
              <a:rPr lang="en-US" sz="3200" b="0" dirty="0" err="1">
                <a:solidFill>
                  <a:srgbClr val="FF0000"/>
                </a:solidFill>
              </a:rPr>
              <a:t>về</a:t>
            </a:r>
            <a:r>
              <a:rPr lang="en-US" sz="3200" b="0" dirty="0">
                <a:solidFill>
                  <a:srgbClr val="FF0000"/>
                </a:solidFill>
              </a:rPr>
              <a:t> HDKT </a:t>
            </a:r>
            <a:r>
              <a:rPr lang="en-US" sz="3200" b="0" dirty="0" err="1">
                <a:solidFill>
                  <a:srgbClr val="FF0000"/>
                </a:solidFill>
              </a:rPr>
              <a:t>Cuối</a:t>
            </a:r>
            <a:r>
              <a:rPr lang="en-US" sz="3200" b="0" dirty="0">
                <a:solidFill>
                  <a:srgbClr val="FF0000"/>
                </a:solidFill>
              </a:rPr>
              <a:t> </a:t>
            </a:r>
            <a:r>
              <a:rPr lang="en-US" sz="3200" b="0" dirty="0" err="1">
                <a:solidFill>
                  <a:srgbClr val="FF0000"/>
                </a:solidFill>
              </a:rPr>
              <a:t>học</a:t>
            </a:r>
            <a:r>
              <a:rPr lang="en-US" sz="3200" b="0" dirty="0">
                <a:solidFill>
                  <a:srgbClr val="FF0000"/>
                </a:solidFill>
              </a:rPr>
              <a:t> </a:t>
            </a:r>
            <a:r>
              <a:rPr lang="en-US" sz="3200" b="0" dirty="0" err="1">
                <a:solidFill>
                  <a:srgbClr val="FF0000"/>
                </a:solidFill>
              </a:rPr>
              <a:t>kì</a:t>
            </a:r>
            <a:r>
              <a:rPr lang="en-US" sz="3200" b="0" dirty="0">
                <a:solidFill>
                  <a:srgbClr val="FF0000"/>
                </a:solidFill>
              </a:rPr>
              <a:t> 1, </a:t>
            </a:r>
            <a:r>
              <a:rPr lang="en-US" sz="3200" b="0" dirty="0" err="1">
                <a:solidFill>
                  <a:srgbClr val="FF0000"/>
                </a:solidFill>
              </a:rPr>
              <a:t>năm</a:t>
            </a:r>
            <a:r>
              <a:rPr lang="en-US" sz="3200" b="0" dirty="0">
                <a:solidFill>
                  <a:srgbClr val="FF0000"/>
                </a:solidFill>
              </a:rPr>
              <a:t> </a:t>
            </a:r>
            <a:r>
              <a:rPr lang="en-US" sz="3200" b="0" dirty="0" err="1">
                <a:solidFill>
                  <a:srgbClr val="FF0000"/>
                </a:solidFill>
              </a:rPr>
              <a:t>học</a:t>
            </a:r>
            <a:r>
              <a:rPr lang="en-US" sz="3200" b="0" dirty="0">
                <a:solidFill>
                  <a:srgbClr val="FF0000"/>
                </a:solidFill>
              </a:rPr>
              <a:t> 2016 – 2017 </a:t>
            </a:r>
            <a:r>
              <a:rPr lang="en-US" sz="3200" b="0" dirty="0" err="1">
                <a:solidFill>
                  <a:srgbClr val="FF0000"/>
                </a:solidFill>
              </a:rPr>
              <a:t>cấp</a:t>
            </a:r>
            <a:r>
              <a:rPr lang="en-US" sz="3200" b="0" dirty="0">
                <a:solidFill>
                  <a:srgbClr val="FF0000"/>
                </a:solidFill>
              </a:rPr>
              <a:t> </a:t>
            </a:r>
            <a:r>
              <a:rPr lang="en-US" sz="3200" b="0" dirty="0" err="1">
                <a:solidFill>
                  <a:srgbClr val="FF0000"/>
                </a:solidFill>
              </a:rPr>
              <a:t>Tiểu</a:t>
            </a:r>
            <a:r>
              <a:rPr lang="en-US" sz="3200" b="0" dirty="0">
                <a:solidFill>
                  <a:srgbClr val="FF0000"/>
                </a:solidFill>
              </a:rPr>
              <a:t> </a:t>
            </a:r>
            <a:r>
              <a:rPr lang="en-US" sz="3200" b="0" dirty="0" err="1">
                <a:solidFill>
                  <a:srgbClr val="FF0000"/>
                </a:solidFill>
              </a:rPr>
              <a:t>học</a:t>
            </a:r>
            <a:r>
              <a:rPr lang="en-US" sz="3200" b="0" dirty="0">
                <a:solidFill>
                  <a:srgbClr val="FF0000"/>
                </a:solidFill>
              </a:rPr>
              <a:t>.</a:t>
            </a:r>
          </a:p>
          <a:p>
            <a:pPr marL="0" lvl="1" indent="0" algn="just">
              <a:buClr>
                <a:schemeClr val="bg2">
                  <a:lumMod val="25000"/>
                </a:schemeClr>
              </a:buClr>
              <a:buSzPct val="75000"/>
              <a:buFont typeface="Wingdings" pitchFamily="2" charset="2"/>
              <a:buChar char="v"/>
            </a:pPr>
            <a:r>
              <a:rPr lang="en-US" sz="3200" b="0" dirty="0" err="1">
                <a:solidFill>
                  <a:srgbClr val="FF0000"/>
                </a:solidFill>
              </a:rPr>
              <a:t>Số</a:t>
            </a:r>
            <a:r>
              <a:rPr lang="en-US" sz="3200" b="0" dirty="0">
                <a:solidFill>
                  <a:srgbClr val="FF0000"/>
                </a:solidFill>
              </a:rPr>
              <a:t> </a:t>
            </a:r>
            <a:r>
              <a:rPr lang="en-US" sz="3200" b="0" dirty="0" err="1">
                <a:solidFill>
                  <a:srgbClr val="FF0000"/>
                </a:solidFill>
              </a:rPr>
              <a:t>học</a:t>
            </a:r>
            <a:r>
              <a:rPr lang="en-US" sz="3200" b="0" dirty="0">
                <a:solidFill>
                  <a:srgbClr val="FF0000"/>
                </a:solidFill>
              </a:rPr>
              <a:t> </a:t>
            </a:r>
            <a:r>
              <a:rPr lang="en-US" sz="3200" b="0" dirty="0" err="1">
                <a:solidFill>
                  <a:srgbClr val="FF0000"/>
                </a:solidFill>
              </a:rPr>
              <a:t>khoảng</a:t>
            </a:r>
            <a:r>
              <a:rPr lang="en-US" sz="3200" b="0" dirty="0">
                <a:solidFill>
                  <a:srgbClr val="FF0000"/>
                </a:solidFill>
              </a:rPr>
              <a:t> 50% </a:t>
            </a:r>
          </a:p>
          <a:p>
            <a:pPr marL="0" lvl="1" indent="0" algn="just">
              <a:buClr>
                <a:schemeClr val="bg2">
                  <a:lumMod val="25000"/>
                </a:schemeClr>
              </a:buClr>
              <a:buSzPct val="75000"/>
              <a:buFont typeface="Wingdings" pitchFamily="2" charset="2"/>
              <a:buChar char="v"/>
            </a:pPr>
            <a:r>
              <a:rPr lang="en-US" sz="3200" b="0" dirty="0" err="1">
                <a:solidFill>
                  <a:srgbClr val="FF0000"/>
                </a:solidFill>
              </a:rPr>
              <a:t>Đại</a:t>
            </a:r>
            <a:r>
              <a:rPr lang="en-US" sz="3200" b="0" dirty="0">
                <a:solidFill>
                  <a:srgbClr val="FF0000"/>
                </a:solidFill>
              </a:rPr>
              <a:t> </a:t>
            </a:r>
            <a:r>
              <a:rPr lang="en-US" sz="3200" b="0" dirty="0" err="1">
                <a:solidFill>
                  <a:srgbClr val="FF0000"/>
                </a:solidFill>
              </a:rPr>
              <a:t>lượng</a:t>
            </a:r>
            <a:r>
              <a:rPr lang="en-US" sz="3200" b="0" dirty="0">
                <a:solidFill>
                  <a:srgbClr val="FF0000"/>
                </a:solidFill>
              </a:rPr>
              <a:t> </a:t>
            </a:r>
            <a:r>
              <a:rPr lang="en-US" sz="3200" b="0" dirty="0" err="1">
                <a:solidFill>
                  <a:srgbClr val="FF0000"/>
                </a:solidFill>
              </a:rPr>
              <a:t>và</a:t>
            </a:r>
            <a:r>
              <a:rPr lang="en-US" sz="3200" b="0" dirty="0">
                <a:solidFill>
                  <a:srgbClr val="FF0000"/>
                </a:solidFill>
              </a:rPr>
              <a:t> </a:t>
            </a:r>
            <a:r>
              <a:rPr lang="en-US" sz="3200" b="0" dirty="0" err="1">
                <a:solidFill>
                  <a:srgbClr val="FF0000"/>
                </a:solidFill>
              </a:rPr>
              <a:t>đo</a:t>
            </a:r>
            <a:r>
              <a:rPr lang="en-US" sz="3200" b="0" dirty="0">
                <a:solidFill>
                  <a:srgbClr val="FF0000"/>
                </a:solidFill>
              </a:rPr>
              <a:t> </a:t>
            </a:r>
            <a:r>
              <a:rPr lang="en-US" sz="3200" b="0" dirty="0" err="1">
                <a:solidFill>
                  <a:srgbClr val="FF0000"/>
                </a:solidFill>
              </a:rPr>
              <a:t>đại</a:t>
            </a:r>
            <a:r>
              <a:rPr lang="en-US" sz="3200" b="0" dirty="0">
                <a:solidFill>
                  <a:srgbClr val="FF0000"/>
                </a:solidFill>
              </a:rPr>
              <a:t> </a:t>
            </a:r>
            <a:r>
              <a:rPr lang="en-US" sz="3200" b="0" dirty="0" err="1">
                <a:solidFill>
                  <a:srgbClr val="FF0000"/>
                </a:solidFill>
              </a:rPr>
              <a:t>lượng</a:t>
            </a:r>
            <a:r>
              <a:rPr lang="en-US" sz="3200" b="0" dirty="0">
                <a:solidFill>
                  <a:srgbClr val="FF0000"/>
                </a:solidFill>
              </a:rPr>
              <a:t> </a:t>
            </a:r>
            <a:r>
              <a:rPr lang="en-US" sz="3200" b="0" dirty="0" err="1">
                <a:solidFill>
                  <a:srgbClr val="FF0000"/>
                </a:solidFill>
              </a:rPr>
              <a:t>khoảng</a:t>
            </a:r>
            <a:r>
              <a:rPr lang="en-US" sz="3200" b="0" dirty="0">
                <a:solidFill>
                  <a:srgbClr val="FF0000"/>
                </a:solidFill>
              </a:rPr>
              <a:t> 27%(</a:t>
            </a:r>
            <a:r>
              <a:rPr lang="en-US" sz="3200" b="0" dirty="0" err="1">
                <a:solidFill>
                  <a:srgbClr val="FF0000"/>
                </a:solidFill>
              </a:rPr>
              <a:t>từ</a:t>
            </a:r>
            <a:r>
              <a:rPr lang="en-US" sz="3200" b="0" dirty="0">
                <a:solidFill>
                  <a:srgbClr val="FF0000"/>
                </a:solidFill>
              </a:rPr>
              <a:t> 25 - 30%)</a:t>
            </a:r>
          </a:p>
          <a:p>
            <a:pPr marL="0" lvl="1" indent="0" algn="just">
              <a:buClr>
                <a:schemeClr val="bg2">
                  <a:lumMod val="25000"/>
                </a:schemeClr>
              </a:buClr>
              <a:buSzPct val="75000"/>
              <a:buFont typeface="Wingdings" pitchFamily="2" charset="2"/>
              <a:buChar char="v"/>
            </a:pPr>
            <a:r>
              <a:rPr lang="en-US" sz="3200" b="0" dirty="0" err="1">
                <a:solidFill>
                  <a:srgbClr val="FF0000"/>
                </a:solidFill>
              </a:rPr>
              <a:t>Yếu</a:t>
            </a:r>
            <a:r>
              <a:rPr lang="en-US" sz="3200" b="0" dirty="0">
                <a:solidFill>
                  <a:srgbClr val="FF0000"/>
                </a:solidFill>
              </a:rPr>
              <a:t> </a:t>
            </a:r>
            <a:r>
              <a:rPr lang="en-US" sz="3200" b="0" dirty="0" err="1">
                <a:solidFill>
                  <a:srgbClr val="FF0000"/>
                </a:solidFill>
              </a:rPr>
              <a:t>tố</a:t>
            </a:r>
            <a:r>
              <a:rPr lang="en-US" sz="3200" b="0" dirty="0">
                <a:solidFill>
                  <a:srgbClr val="FF0000"/>
                </a:solidFill>
              </a:rPr>
              <a:t> </a:t>
            </a:r>
            <a:r>
              <a:rPr lang="en-US" sz="3200" b="0" dirty="0" err="1">
                <a:solidFill>
                  <a:srgbClr val="FF0000"/>
                </a:solidFill>
              </a:rPr>
              <a:t>hình</a:t>
            </a:r>
            <a:r>
              <a:rPr lang="en-US" sz="3200" b="0" dirty="0">
                <a:solidFill>
                  <a:srgbClr val="FF0000"/>
                </a:solidFill>
              </a:rPr>
              <a:t> </a:t>
            </a:r>
            <a:r>
              <a:rPr lang="en-US" sz="3200" b="0" dirty="0" err="1">
                <a:solidFill>
                  <a:srgbClr val="FF0000"/>
                </a:solidFill>
              </a:rPr>
              <a:t>học</a:t>
            </a:r>
            <a:r>
              <a:rPr lang="en-US" sz="3200" b="0" dirty="0">
                <a:solidFill>
                  <a:srgbClr val="FF0000"/>
                </a:solidFill>
              </a:rPr>
              <a:t> </a:t>
            </a:r>
            <a:r>
              <a:rPr lang="en-US" sz="3200" b="0" dirty="0" err="1">
                <a:solidFill>
                  <a:srgbClr val="FF0000"/>
                </a:solidFill>
              </a:rPr>
              <a:t>khoảng</a:t>
            </a:r>
            <a:r>
              <a:rPr lang="en-US" sz="3200" b="0" dirty="0">
                <a:solidFill>
                  <a:srgbClr val="FF0000"/>
                </a:solidFill>
              </a:rPr>
              <a:t> 23% (</a:t>
            </a:r>
            <a:r>
              <a:rPr lang="en-US" sz="3200" b="0" dirty="0" err="1">
                <a:solidFill>
                  <a:srgbClr val="FF0000"/>
                </a:solidFill>
              </a:rPr>
              <a:t>từ</a:t>
            </a:r>
            <a:r>
              <a:rPr lang="en-US" sz="3200" b="0" dirty="0">
                <a:solidFill>
                  <a:srgbClr val="FF0000"/>
                </a:solidFill>
              </a:rPr>
              <a:t> 20 – 25%) </a:t>
            </a:r>
          </a:p>
          <a:p>
            <a:pPr marL="0" lvl="1" indent="457200" algn="just">
              <a:buClr>
                <a:schemeClr val="bg2">
                  <a:lumMod val="25000"/>
                </a:schemeClr>
              </a:buClr>
              <a:buSzPct val="75000"/>
              <a:buNone/>
            </a:pPr>
            <a:r>
              <a:rPr lang="en-US" sz="3200" b="0" dirty="0" err="1">
                <a:solidFill>
                  <a:srgbClr val="FF0000"/>
                </a:solidFill>
              </a:rPr>
              <a:t>Giải</a:t>
            </a:r>
            <a:r>
              <a:rPr lang="en-US" sz="3200" b="0" dirty="0">
                <a:solidFill>
                  <a:srgbClr val="FF0000"/>
                </a:solidFill>
              </a:rPr>
              <a:t> </a:t>
            </a:r>
            <a:r>
              <a:rPr lang="en-US" sz="3200" b="0" dirty="0" err="1">
                <a:solidFill>
                  <a:srgbClr val="FF0000"/>
                </a:solidFill>
              </a:rPr>
              <a:t>toán</a:t>
            </a:r>
            <a:r>
              <a:rPr lang="en-US" sz="3200" b="0" dirty="0">
                <a:solidFill>
                  <a:srgbClr val="FF0000"/>
                </a:solidFill>
              </a:rPr>
              <a:t> </a:t>
            </a:r>
            <a:r>
              <a:rPr lang="en-US" sz="3200" b="0" dirty="0" err="1">
                <a:solidFill>
                  <a:srgbClr val="FF0000"/>
                </a:solidFill>
              </a:rPr>
              <a:t>có</a:t>
            </a:r>
            <a:r>
              <a:rPr lang="en-US" sz="3200" b="0" dirty="0">
                <a:solidFill>
                  <a:srgbClr val="FF0000"/>
                </a:solidFill>
              </a:rPr>
              <a:t> </a:t>
            </a:r>
            <a:r>
              <a:rPr lang="en-US" sz="3200" b="0" dirty="0" err="1">
                <a:solidFill>
                  <a:srgbClr val="FF0000"/>
                </a:solidFill>
              </a:rPr>
              <a:t>lời</a:t>
            </a:r>
            <a:r>
              <a:rPr lang="en-US" sz="3200" b="0" dirty="0">
                <a:solidFill>
                  <a:srgbClr val="FF0000"/>
                </a:solidFill>
              </a:rPr>
              <a:t> </a:t>
            </a:r>
            <a:r>
              <a:rPr lang="en-US" sz="3200" b="0" dirty="0" err="1">
                <a:solidFill>
                  <a:srgbClr val="FF0000"/>
                </a:solidFill>
              </a:rPr>
              <a:t>văn</a:t>
            </a:r>
            <a:r>
              <a:rPr lang="en-US" sz="3200" b="0" dirty="0">
                <a:solidFill>
                  <a:srgbClr val="FF0000"/>
                </a:solidFill>
              </a:rPr>
              <a:t> </a:t>
            </a:r>
            <a:r>
              <a:rPr lang="en-US" sz="3200" b="0" dirty="0" err="1">
                <a:solidFill>
                  <a:srgbClr val="FF0000"/>
                </a:solidFill>
              </a:rPr>
              <a:t>tích</a:t>
            </a:r>
            <a:r>
              <a:rPr lang="en-US" sz="3200" b="0" dirty="0">
                <a:solidFill>
                  <a:srgbClr val="FF0000"/>
                </a:solidFill>
              </a:rPr>
              <a:t> </a:t>
            </a:r>
            <a:r>
              <a:rPr lang="en-US" sz="3200" b="0" dirty="0" err="1">
                <a:solidFill>
                  <a:srgbClr val="FF0000"/>
                </a:solidFill>
              </a:rPr>
              <a:t>hợp</a:t>
            </a:r>
            <a:r>
              <a:rPr lang="en-US" sz="3200" b="0" dirty="0">
                <a:solidFill>
                  <a:srgbClr val="FF0000"/>
                </a:solidFill>
              </a:rPr>
              <a:t> </a:t>
            </a:r>
            <a:r>
              <a:rPr lang="en-US" sz="3200" b="0" dirty="0" err="1">
                <a:solidFill>
                  <a:srgbClr val="FF0000"/>
                </a:solidFill>
              </a:rPr>
              <a:t>với</a:t>
            </a:r>
            <a:r>
              <a:rPr lang="en-US" sz="3200" b="0" dirty="0">
                <a:solidFill>
                  <a:srgbClr val="FF0000"/>
                </a:solidFill>
              </a:rPr>
              <a:t> </a:t>
            </a:r>
            <a:r>
              <a:rPr lang="en-US" sz="3200" b="0" dirty="0" err="1">
                <a:solidFill>
                  <a:srgbClr val="FF0000"/>
                </a:solidFill>
              </a:rPr>
              <a:t>ba</a:t>
            </a:r>
            <a:r>
              <a:rPr lang="en-US" sz="3200" b="0" dirty="0">
                <a:solidFill>
                  <a:srgbClr val="FF0000"/>
                </a:solidFill>
              </a:rPr>
              <a:t> </a:t>
            </a:r>
            <a:r>
              <a:rPr lang="en-US" sz="3200" b="0" dirty="0" err="1">
                <a:solidFill>
                  <a:srgbClr val="FF0000"/>
                </a:solidFill>
              </a:rPr>
              <a:t>mạch</a:t>
            </a:r>
            <a:r>
              <a:rPr lang="en-US" sz="3200" b="0" dirty="0">
                <a:solidFill>
                  <a:srgbClr val="FF0000"/>
                </a:solidFill>
              </a:rPr>
              <a:t> </a:t>
            </a:r>
            <a:r>
              <a:rPr lang="en-US" sz="3200" b="0" dirty="0" err="1">
                <a:solidFill>
                  <a:srgbClr val="FF0000"/>
                </a:solidFill>
              </a:rPr>
              <a:t>kiến</a:t>
            </a:r>
            <a:r>
              <a:rPr lang="en-US" sz="3200" b="0" dirty="0">
                <a:solidFill>
                  <a:srgbClr val="FF0000"/>
                </a:solidFill>
              </a:rPr>
              <a:t> </a:t>
            </a:r>
            <a:r>
              <a:rPr lang="en-US" sz="3200" b="0" dirty="0" err="1">
                <a:solidFill>
                  <a:srgbClr val="FF0000"/>
                </a:solidFill>
              </a:rPr>
              <a:t>thức</a:t>
            </a:r>
            <a:r>
              <a:rPr lang="en-US" sz="3200" b="0" dirty="0">
                <a:solidFill>
                  <a:srgbClr val="FF0000"/>
                </a:solidFill>
              </a:rPr>
              <a:t> </a:t>
            </a:r>
            <a:r>
              <a:rPr lang="en-US" sz="3200" b="0" dirty="0" err="1">
                <a:solidFill>
                  <a:srgbClr val="FF0000"/>
                </a:solidFill>
              </a:rPr>
              <a:t>trên</a:t>
            </a:r>
            <a:r>
              <a:rPr lang="en-US" sz="3200" b="0" dirty="0">
                <a:solidFill>
                  <a:srgbClr val="FF0000"/>
                </a:solidFill>
              </a:rPr>
              <a:t>, </a:t>
            </a:r>
            <a:r>
              <a:rPr lang="en-US" sz="3200" b="0" dirty="0" err="1">
                <a:solidFill>
                  <a:srgbClr val="FF0000"/>
                </a:solidFill>
              </a:rPr>
              <a:t>trong</a:t>
            </a:r>
            <a:r>
              <a:rPr lang="en-US" sz="3200" b="0" dirty="0">
                <a:solidFill>
                  <a:srgbClr val="FF0000"/>
                </a:solidFill>
              </a:rPr>
              <a:t> </a:t>
            </a:r>
            <a:r>
              <a:rPr lang="en-US" sz="3200" b="0" dirty="0" err="1">
                <a:solidFill>
                  <a:srgbClr val="FF0000"/>
                </a:solidFill>
              </a:rPr>
              <a:t>đó</a:t>
            </a:r>
            <a:r>
              <a:rPr lang="en-US" sz="3200" b="0" dirty="0">
                <a:solidFill>
                  <a:srgbClr val="FF0000"/>
                </a:solidFill>
              </a:rPr>
              <a:t>:</a:t>
            </a:r>
          </a:p>
          <a:p>
            <a:pPr marL="0" lvl="2" indent="0" algn="just">
              <a:buClr>
                <a:schemeClr val="bg2">
                  <a:lumMod val="25000"/>
                </a:schemeClr>
              </a:buClr>
              <a:buSzPct val="75000"/>
              <a:buFont typeface="Wingdings" pitchFamily="2" charset="2"/>
              <a:buChar char="v"/>
            </a:pPr>
            <a:r>
              <a:rPr lang="en-US" sz="3200" b="0" dirty="0" err="1">
                <a:solidFill>
                  <a:srgbClr val="FF0000"/>
                </a:solidFill>
              </a:rPr>
              <a:t>Lớp</a:t>
            </a:r>
            <a:r>
              <a:rPr lang="en-US" sz="3200" b="0" dirty="0">
                <a:solidFill>
                  <a:srgbClr val="FF0000"/>
                </a:solidFill>
              </a:rPr>
              <a:t> 4 </a:t>
            </a:r>
            <a:r>
              <a:rPr lang="en-US" sz="3200" b="0" dirty="0" err="1">
                <a:solidFill>
                  <a:srgbClr val="FF0000"/>
                </a:solidFill>
              </a:rPr>
              <a:t>tối</a:t>
            </a:r>
            <a:r>
              <a:rPr lang="en-US" sz="3200" b="0" dirty="0">
                <a:solidFill>
                  <a:srgbClr val="FF0000"/>
                </a:solidFill>
              </a:rPr>
              <a:t> </a:t>
            </a:r>
            <a:r>
              <a:rPr lang="en-US" sz="3200" b="0" dirty="0" err="1">
                <a:solidFill>
                  <a:srgbClr val="FF0000"/>
                </a:solidFill>
              </a:rPr>
              <a:t>đa</a:t>
            </a:r>
            <a:r>
              <a:rPr lang="en-US" sz="3200" b="0" dirty="0">
                <a:solidFill>
                  <a:srgbClr val="FF0000"/>
                </a:solidFill>
              </a:rPr>
              <a:t> 3 </a:t>
            </a:r>
            <a:r>
              <a:rPr lang="en-US" sz="3200" b="0" dirty="0" err="1">
                <a:solidFill>
                  <a:srgbClr val="FF0000"/>
                </a:solidFill>
              </a:rPr>
              <a:t>lời</a:t>
            </a:r>
            <a:r>
              <a:rPr lang="en-US" sz="3200" b="0" dirty="0">
                <a:solidFill>
                  <a:srgbClr val="FF0000"/>
                </a:solidFill>
              </a:rPr>
              <a:t> </a:t>
            </a:r>
            <a:r>
              <a:rPr lang="en-US" sz="3200" b="0" dirty="0" err="1">
                <a:solidFill>
                  <a:srgbClr val="FF0000"/>
                </a:solidFill>
              </a:rPr>
              <a:t>giải</a:t>
            </a:r>
            <a:r>
              <a:rPr lang="en-US" sz="3200" b="0" dirty="0">
                <a:solidFill>
                  <a:srgbClr val="FF0000"/>
                </a:solidFill>
              </a:rPr>
              <a:t>, 3 </a:t>
            </a:r>
            <a:r>
              <a:rPr lang="en-US" sz="3200" b="0" dirty="0" err="1">
                <a:solidFill>
                  <a:srgbClr val="FF0000"/>
                </a:solidFill>
              </a:rPr>
              <a:t>phép</a:t>
            </a:r>
            <a:r>
              <a:rPr lang="en-US" sz="3200" b="0" dirty="0">
                <a:solidFill>
                  <a:srgbClr val="FF0000"/>
                </a:solidFill>
              </a:rPr>
              <a:t> </a:t>
            </a:r>
            <a:r>
              <a:rPr lang="en-US" sz="3200" b="0" dirty="0" err="1">
                <a:solidFill>
                  <a:srgbClr val="FF0000"/>
                </a:solidFill>
              </a:rPr>
              <a:t>tính</a:t>
            </a:r>
            <a:r>
              <a:rPr lang="en-US" sz="3200" b="0" dirty="0">
                <a:solidFill>
                  <a:srgbClr val="FF0000"/>
                </a:solidFill>
              </a:rPr>
              <a:t>; </a:t>
            </a:r>
          </a:p>
          <a:p>
            <a:pPr marL="0" lvl="2" indent="0" algn="just">
              <a:buClr>
                <a:schemeClr val="bg2">
                  <a:lumMod val="25000"/>
                </a:schemeClr>
              </a:buClr>
              <a:buSzPct val="75000"/>
              <a:buFont typeface="Wingdings" pitchFamily="2" charset="2"/>
              <a:buChar char="v"/>
            </a:pPr>
            <a:r>
              <a:rPr lang="en-US" sz="3200" b="0" dirty="0" err="1">
                <a:solidFill>
                  <a:srgbClr val="FF0000"/>
                </a:solidFill>
              </a:rPr>
              <a:t>Lớp</a:t>
            </a:r>
            <a:r>
              <a:rPr lang="en-US" sz="3200" b="0" dirty="0">
                <a:solidFill>
                  <a:srgbClr val="FF0000"/>
                </a:solidFill>
              </a:rPr>
              <a:t> 5 </a:t>
            </a:r>
            <a:r>
              <a:rPr lang="en-US" sz="3200" b="0" dirty="0" err="1">
                <a:solidFill>
                  <a:srgbClr val="FF0000"/>
                </a:solidFill>
              </a:rPr>
              <a:t>tối</a:t>
            </a:r>
            <a:r>
              <a:rPr lang="en-US" sz="3200" b="0" dirty="0">
                <a:solidFill>
                  <a:srgbClr val="FF0000"/>
                </a:solidFill>
              </a:rPr>
              <a:t> </a:t>
            </a:r>
            <a:r>
              <a:rPr lang="en-US" sz="3200" b="0" dirty="0" err="1">
                <a:solidFill>
                  <a:srgbClr val="FF0000"/>
                </a:solidFill>
              </a:rPr>
              <a:t>đa</a:t>
            </a:r>
            <a:r>
              <a:rPr lang="en-US" sz="3200" b="0" dirty="0">
                <a:solidFill>
                  <a:srgbClr val="FF0000"/>
                </a:solidFill>
              </a:rPr>
              <a:t> 4 </a:t>
            </a:r>
            <a:r>
              <a:rPr lang="en-US" sz="3200" b="0" dirty="0" err="1">
                <a:solidFill>
                  <a:srgbClr val="FF0000"/>
                </a:solidFill>
              </a:rPr>
              <a:t>lời</a:t>
            </a:r>
            <a:r>
              <a:rPr lang="en-US" sz="3200" b="0" dirty="0">
                <a:solidFill>
                  <a:srgbClr val="FF0000"/>
                </a:solidFill>
              </a:rPr>
              <a:t> </a:t>
            </a:r>
            <a:r>
              <a:rPr lang="en-US" sz="3200" b="0" dirty="0" err="1">
                <a:solidFill>
                  <a:srgbClr val="FF0000"/>
                </a:solidFill>
              </a:rPr>
              <a:t>giải</a:t>
            </a:r>
            <a:r>
              <a:rPr lang="en-US" sz="3200" b="0" dirty="0">
                <a:solidFill>
                  <a:srgbClr val="FF0000"/>
                </a:solidFill>
              </a:rPr>
              <a:t>, 4 </a:t>
            </a:r>
            <a:r>
              <a:rPr lang="en-US" sz="3200" b="0" dirty="0" err="1">
                <a:solidFill>
                  <a:srgbClr val="FF0000"/>
                </a:solidFill>
              </a:rPr>
              <a:t>phép</a:t>
            </a:r>
            <a:r>
              <a:rPr lang="en-US" sz="3200" b="0" dirty="0">
                <a:solidFill>
                  <a:srgbClr val="FF0000"/>
                </a:solidFill>
              </a:rPr>
              <a:t> </a:t>
            </a:r>
            <a:r>
              <a:rPr lang="en-US" sz="3200" b="0" dirty="0" err="1">
                <a:solidFill>
                  <a:srgbClr val="FF0000"/>
                </a:solidFill>
              </a:rPr>
              <a:t>tính</a:t>
            </a:r>
            <a:r>
              <a:rPr lang="en-US" sz="3200" b="0" dirty="0">
                <a:solidFill>
                  <a:srgbClr val="FF0000"/>
                </a:solidFill>
              </a:rPr>
              <a:t>.</a:t>
            </a:r>
          </a:p>
        </p:txBody>
      </p:sp>
      <p:sp>
        <p:nvSpPr>
          <p:cNvPr id="3" name="Title 2"/>
          <p:cNvSpPr>
            <a:spLocks noGrp="1"/>
          </p:cNvSpPr>
          <p:nvPr>
            <p:ph type="title"/>
          </p:nvPr>
        </p:nvSpPr>
        <p:spPr>
          <a:xfrm>
            <a:off x="0" y="380"/>
            <a:ext cx="9144000" cy="720080"/>
          </a:xfrm>
        </p:spPr>
        <p:txBody>
          <a:bodyPr>
            <a:normAutofit/>
          </a:bodyPr>
          <a:lstStyle/>
          <a:p>
            <a:pPr indent="457200" algn="just"/>
            <a:r>
              <a:rPr lang="en-US" sz="3200" dirty="0">
                <a:solidFill>
                  <a:srgbClr val="FF0000"/>
                </a:solidFill>
              </a:rPr>
              <a:t>1. CẤU TRÚC ĐỀ</a:t>
            </a:r>
          </a:p>
        </p:txBody>
      </p:sp>
    </p:spTree>
    <p:extLst>
      <p:ext uri="{BB962C8B-B14F-4D97-AF65-F5344CB8AC3E}">
        <p14:creationId xmlns:p14="http://schemas.microsoft.com/office/powerpoint/2010/main" val="42216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4624"/>
            <a:ext cx="9144000" cy="5472608"/>
          </a:xfrm>
        </p:spPr>
        <p:txBody>
          <a:bodyPr>
            <a:normAutofit/>
          </a:bodyPr>
          <a:lstStyle/>
          <a:p>
            <a:pPr marL="0" indent="0" algn="just">
              <a:buNone/>
            </a:pPr>
            <a:r>
              <a:rPr lang="en-US" sz="3200" dirty="0">
                <a:solidFill>
                  <a:srgbClr val="FF0000"/>
                </a:solidFill>
              </a:rPr>
              <a:t>Ma </a:t>
            </a:r>
            <a:r>
              <a:rPr lang="en-US" sz="3200" dirty="0" err="1">
                <a:solidFill>
                  <a:srgbClr val="FF0000"/>
                </a:solidFill>
              </a:rPr>
              <a:t>trận</a:t>
            </a:r>
            <a:r>
              <a:rPr lang="en-US" sz="3200" dirty="0">
                <a:solidFill>
                  <a:srgbClr val="FF0000"/>
                </a:solidFill>
              </a:rPr>
              <a:t> </a:t>
            </a:r>
            <a:r>
              <a:rPr lang="en-US" sz="3200" dirty="0" err="1">
                <a:solidFill>
                  <a:srgbClr val="FF0000"/>
                </a:solidFill>
              </a:rPr>
              <a:t>đề</a:t>
            </a:r>
            <a:endParaRPr lang="en-US" sz="3200" dirty="0">
              <a:solidFill>
                <a:srgbClr val="FF0000"/>
              </a:solidFill>
            </a:endParaRPr>
          </a:p>
          <a:p>
            <a:pPr marL="0" lvl="1" indent="457200" algn="just">
              <a:buClr>
                <a:schemeClr val="bg2">
                  <a:lumMod val="25000"/>
                </a:schemeClr>
              </a:buClr>
              <a:buSzPct val="75000"/>
              <a:buNone/>
            </a:pPr>
            <a:r>
              <a:rPr lang="en-US" sz="3200" b="0" dirty="0" err="1">
                <a:solidFill>
                  <a:srgbClr val="FF0000"/>
                </a:solidFill>
              </a:rPr>
              <a:t>Tuân</a:t>
            </a:r>
            <a:r>
              <a:rPr lang="en-US" sz="3200" b="0" dirty="0">
                <a:solidFill>
                  <a:srgbClr val="FF0000"/>
                </a:solidFill>
              </a:rPr>
              <a:t> </a:t>
            </a:r>
            <a:r>
              <a:rPr lang="en-US" sz="3200" b="0" dirty="0" err="1">
                <a:solidFill>
                  <a:srgbClr val="FF0000"/>
                </a:solidFill>
              </a:rPr>
              <a:t>thủ</a:t>
            </a:r>
            <a:r>
              <a:rPr lang="en-US" sz="3200" b="0" dirty="0">
                <a:solidFill>
                  <a:srgbClr val="FF0000"/>
                </a:solidFill>
              </a:rPr>
              <a:t> </a:t>
            </a:r>
            <a:r>
              <a:rPr lang="en-US" sz="3200" b="0" dirty="0" err="1">
                <a:solidFill>
                  <a:srgbClr val="FF0000"/>
                </a:solidFill>
              </a:rPr>
              <a:t>quy</a:t>
            </a:r>
            <a:r>
              <a:rPr lang="en-US" sz="3200" b="0" dirty="0">
                <a:solidFill>
                  <a:srgbClr val="FF0000"/>
                </a:solidFill>
              </a:rPr>
              <a:t> </a:t>
            </a:r>
            <a:r>
              <a:rPr lang="en-US" sz="3200" b="0" dirty="0" err="1">
                <a:solidFill>
                  <a:srgbClr val="FF0000"/>
                </a:solidFill>
              </a:rPr>
              <a:t>định</a:t>
            </a:r>
            <a:r>
              <a:rPr lang="en-US" sz="3200" b="0" dirty="0">
                <a:solidFill>
                  <a:srgbClr val="FF0000"/>
                </a:solidFill>
              </a:rPr>
              <a:t> </a:t>
            </a:r>
            <a:r>
              <a:rPr lang="en-US" sz="3200" b="0" dirty="0" err="1">
                <a:solidFill>
                  <a:srgbClr val="FF0000"/>
                </a:solidFill>
              </a:rPr>
              <a:t>về</a:t>
            </a:r>
            <a:r>
              <a:rPr lang="en-US" sz="3200" b="0" dirty="0">
                <a:solidFill>
                  <a:srgbClr val="FF0000"/>
                </a:solidFill>
              </a:rPr>
              <a:t> </a:t>
            </a:r>
            <a:r>
              <a:rPr lang="en-US" sz="3200" b="0" dirty="0" err="1">
                <a:solidFill>
                  <a:srgbClr val="FF0000"/>
                </a:solidFill>
              </a:rPr>
              <a:t>tỉ</a:t>
            </a:r>
            <a:r>
              <a:rPr lang="en-US" sz="3200" b="0" dirty="0">
                <a:solidFill>
                  <a:srgbClr val="FF0000"/>
                </a:solidFill>
              </a:rPr>
              <a:t> </a:t>
            </a:r>
            <a:r>
              <a:rPr lang="en-US" sz="3200" b="0" dirty="0" err="1">
                <a:solidFill>
                  <a:srgbClr val="FF0000"/>
                </a:solidFill>
              </a:rPr>
              <a:t>lệ</a:t>
            </a:r>
            <a:r>
              <a:rPr lang="en-US" sz="3200" b="0" dirty="0">
                <a:solidFill>
                  <a:srgbClr val="FF0000"/>
                </a:solidFill>
              </a:rPr>
              <a:t> </a:t>
            </a:r>
            <a:r>
              <a:rPr lang="en-US" sz="3200" b="0" dirty="0" err="1">
                <a:solidFill>
                  <a:srgbClr val="FF0000"/>
                </a:solidFill>
              </a:rPr>
              <a:t>điểm</a:t>
            </a:r>
            <a:r>
              <a:rPr lang="en-US" sz="3200" b="0" dirty="0">
                <a:solidFill>
                  <a:srgbClr val="FF0000"/>
                </a:solidFill>
              </a:rPr>
              <a:t> </a:t>
            </a:r>
            <a:r>
              <a:rPr lang="en-US" sz="3200" b="0" dirty="0" err="1">
                <a:solidFill>
                  <a:srgbClr val="FF0000"/>
                </a:solidFill>
              </a:rPr>
              <a:t>giữa</a:t>
            </a:r>
            <a:r>
              <a:rPr lang="en-US" sz="3200" b="0" dirty="0">
                <a:solidFill>
                  <a:srgbClr val="FF0000"/>
                </a:solidFill>
              </a:rPr>
              <a:t> </a:t>
            </a:r>
            <a:r>
              <a:rPr lang="en-US" sz="3200" b="0" dirty="0" err="1">
                <a:solidFill>
                  <a:srgbClr val="FF0000"/>
                </a:solidFill>
              </a:rPr>
              <a:t>trắc</a:t>
            </a:r>
            <a:r>
              <a:rPr lang="en-US" sz="3200" b="0" dirty="0">
                <a:solidFill>
                  <a:srgbClr val="FF0000"/>
                </a:solidFill>
              </a:rPr>
              <a:t> </a:t>
            </a:r>
            <a:r>
              <a:rPr lang="en-US" sz="3200" b="0" dirty="0" err="1">
                <a:solidFill>
                  <a:srgbClr val="FF0000"/>
                </a:solidFill>
              </a:rPr>
              <a:t>nghiệm</a:t>
            </a:r>
            <a:r>
              <a:rPr lang="en-US" sz="3200" b="0" dirty="0">
                <a:solidFill>
                  <a:srgbClr val="FF0000"/>
                </a:solidFill>
              </a:rPr>
              <a:t> </a:t>
            </a:r>
            <a:r>
              <a:rPr lang="en-US" sz="3200" b="0" dirty="0" err="1">
                <a:solidFill>
                  <a:srgbClr val="FF0000"/>
                </a:solidFill>
              </a:rPr>
              <a:t>và</a:t>
            </a:r>
            <a:r>
              <a:rPr lang="en-US" sz="3200" b="0" dirty="0">
                <a:solidFill>
                  <a:srgbClr val="FF0000"/>
                </a:solidFill>
              </a:rPr>
              <a:t> </a:t>
            </a:r>
            <a:r>
              <a:rPr lang="en-US" sz="3200" b="0" dirty="0" err="1">
                <a:solidFill>
                  <a:srgbClr val="FF0000"/>
                </a:solidFill>
              </a:rPr>
              <a:t>tự</a:t>
            </a:r>
            <a:r>
              <a:rPr lang="en-US" sz="3200" b="0" dirty="0">
                <a:solidFill>
                  <a:srgbClr val="FF0000"/>
                </a:solidFill>
              </a:rPr>
              <a:t> </a:t>
            </a:r>
            <a:r>
              <a:rPr lang="en-US" sz="3200" b="0" dirty="0" err="1">
                <a:solidFill>
                  <a:srgbClr val="FF0000"/>
                </a:solidFill>
              </a:rPr>
              <a:t>luận</a:t>
            </a:r>
            <a:r>
              <a:rPr lang="en-US" sz="3200" b="0" dirty="0">
                <a:solidFill>
                  <a:srgbClr val="FF0000"/>
                </a:solidFill>
              </a:rPr>
              <a:t>;</a:t>
            </a:r>
          </a:p>
          <a:p>
            <a:pPr marL="0" lvl="1" indent="457200" algn="just">
              <a:buClr>
                <a:schemeClr val="bg2">
                  <a:lumMod val="25000"/>
                </a:schemeClr>
              </a:buClr>
              <a:buSzPct val="75000"/>
              <a:buNone/>
            </a:pPr>
            <a:r>
              <a:rPr lang="en-US" sz="3200" b="0" dirty="0">
                <a:solidFill>
                  <a:srgbClr val="FF0000"/>
                </a:solidFill>
              </a:rPr>
              <a:t>+ </a:t>
            </a:r>
            <a:r>
              <a:rPr lang="en-US" sz="3200" b="0" dirty="0" err="1">
                <a:solidFill>
                  <a:srgbClr val="FF0000"/>
                </a:solidFill>
              </a:rPr>
              <a:t>Trắc</a:t>
            </a:r>
            <a:r>
              <a:rPr lang="en-US" sz="3200" b="0" dirty="0">
                <a:solidFill>
                  <a:srgbClr val="FF0000"/>
                </a:solidFill>
              </a:rPr>
              <a:t> </a:t>
            </a:r>
            <a:r>
              <a:rPr lang="en-US" sz="3200" b="0" dirty="0" err="1">
                <a:solidFill>
                  <a:srgbClr val="FF0000"/>
                </a:solidFill>
              </a:rPr>
              <a:t>nghiệm</a:t>
            </a:r>
            <a:r>
              <a:rPr lang="en-US" sz="3200" b="0" dirty="0">
                <a:solidFill>
                  <a:srgbClr val="FF0000"/>
                </a:solidFill>
              </a:rPr>
              <a:t> (3 </a:t>
            </a:r>
            <a:r>
              <a:rPr lang="en-US" sz="3200" b="0" dirty="0" err="1">
                <a:solidFill>
                  <a:srgbClr val="FF0000"/>
                </a:solidFill>
              </a:rPr>
              <a:t>điểm</a:t>
            </a:r>
            <a:r>
              <a:rPr lang="en-US" sz="3200" b="0" dirty="0">
                <a:solidFill>
                  <a:srgbClr val="FF0000"/>
                </a:solidFill>
              </a:rPr>
              <a:t>): </a:t>
            </a:r>
            <a:r>
              <a:rPr lang="en-US" sz="3200" b="0" dirty="0" err="1">
                <a:solidFill>
                  <a:srgbClr val="FF0000"/>
                </a:solidFill>
              </a:rPr>
              <a:t>Chủ</a:t>
            </a:r>
            <a:r>
              <a:rPr lang="en-US" sz="3200" b="0" dirty="0">
                <a:solidFill>
                  <a:srgbClr val="FF0000"/>
                </a:solidFill>
              </a:rPr>
              <a:t> </a:t>
            </a:r>
            <a:r>
              <a:rPr lang="en-US" sz="3200" b="0" dirty="0" err="1">
                <a:solidFill>
                  <a:srgbClr val="FF0000"/>
                </a:solidFill>
              </a:rPr>
              <a:t>yếu</a:t>
            </a:r>
            <a:r>
              <a:rPr lang="en-US" sz="3200" b="0" dirty="0">
                <a:solidFill>
                  <a:srgbClr val="FF0000"/>
                </a:solidFill>
              </a:rPr>
              <a:t> </a:t>
            </a:r>
            <a:r>
              <a:rPr lang="en-US" sz="3200" b="0" dirty="0" err="1">
                <a:solidFill>
                  <a:srgbClr val="FF0000"/>
                </a:solidFill>
              </a:rPr>
              <a:t>chỉ</a:t>
            </a:r>
            <a:r>
              <a:rPr lang="en-US" sz="3200" b="0" dirty="0">
                <a:solidFill>
                  <a:srgbClr val="FF0000"/>
                </a:solidFill>
              </a:rPr>
              <a:t> </a:t>
            </a:r>
            <a:r>
              <a:rPr lang="en-US" sz="3200" b="0" dirty="0" err="1">
                <a:solidFill>
                  <a:srgbClr val="FF0000"/>
                </a:solidFill>
              </a:rPr>
              <a:t>là</a:t>
            </a:r>
            <a:r>
              <a:rPr lang="en-US" sz="3200" b="0" dirty="0">
                <a:solidFill>
                  <a:srgbClr val="FF0000"/>
                </a:solidFill>
              </a:rPr>
              <a:t> </a:t>
            </a:r>
            <a:r>
              <a:rPr lang="en-US" sz="3200" b="0" dirty="0" err="1">
                <a:solidFill>
                  <a:srgbClr val="FF0000"/>
                </a:solidFill>
              </a:rPr>
              <a:t>câu</a:t>
            </a:r>
            <a:r>
              <a:rPr lang="en-US" sz="3200" b="0" dirty="0">
                <a:solidFill>
                  <a:srgbClr val="FF0000"/>
                </a:solidFill>
              </a:rPr>
              <a:t> </a:t>
            </a:r>
            <a:r>
              <a:rPr lang="en-US" sz="3200" b="0" dirty="0" err="1">
                <a:solidFill>
                  <a:srgbClr val="FF0000"/>
                </a:solidFill>
              </a:rPr>
              <a:t>hỏi</a:t>
            </a:r>
            <a:r>
              <a:rPr lang="en-US" sz="3200" b="0" dirty="0">
                <a:solidFill>
                  <a:srgbClr val="FF0000"/>
                </a:solidFill>
              </a:rPr>
              <a:t> </a:t>
            </a:r>
            <a:r>
              <a:rPr lang="en-US" sz="3200" b="0" dirty="0" err="1">
                <a:solidFill>
                  <a:srgbClr val="FF0000"/>
                </a:solidFill>
              </a:rPr>
              <a:t>nhiều</a:t>
            </a:r>
            <a:r>
              <a:rPr lang="en-US" sz="3200" b="0" dirty="0">
                <a:solidFill>
                  <a:srgbClr val="FF0000"/>
                </a:solidFill>
              </a:rPr>
              <a:t> </a:t>
            </a:r>
            <a:r>
              <a:rPr lang="en-US" sz="3200" b="0" dirty="0" err="1">
                <a:solidFill>
                  <a:srgbClr val="FF0000"/>
                </a:solidFill>
              </a:rPr>
              <a:t>lựa</a:t>
            </a:r>
            <a:r>
              <a:rPr lang="en-US" sz="3200" b="0" dirty="0">
                <a:solidFill>
                  <a:srgbClr val="FF0000"/>
                </a:solidFill>
              </a:rPr>
              <a:t> </a:t>
            </a:r>
            <a:r>
              <a:rPr lang="en-US" sz="3200" b="0" dirty="0" err="1">
                <a:solidFill>
                  <a:srgbClr val="FF0000"/>
                </a:solidFill>
              </a:rPr>
              <a:t>chọn</a:t>
            </a:r>
            <a:r>
              <a:rPr lang="en-US" sz="3200" b="0" dirty="0">
                <a:solidFill>
                  <a:srgbClr val="FF0000"/>
                </a:solidFill>
              </a:rPr>
              <a:t>;</a:t>
            </a:r>
          </a:p>
          <a:p>
            <a:pPr marL="0" lvl="1" indent="457200" algn="just">
              <a:buClr>
                <a:schemeClr val="bg2">
                  <a:lumMod val="25000"/>
                </a:schemeClr>
              </a:buClr>
              <a:buSzPct val="75000"/>
              <a:buNone/>
            </a:pPr>
            <a:r>
              <a:rPr lang="en-US" sz="3200" b="0" dirty="0">
                <a:solidFill>
                  <a:srgbClr val="FF0000"/>
                </a:solidFill>
              </a:rPr>
              <a:t>+ </a:t>
            </a:r>
            <a:r>
              <a:rPr lang="en-US" sz="3200" b="0" dirty="0" err="1">
                <a:solidFill>
                  <a:srgbClr val="FF0000"/>
                </a:solidFill>
              </a:rPr>
              <a:t>Tự</a:t>
            </a:r>
            <a:r>
              <a:rPr lang="en-US" sz="3200" b="0" dirty="0">
                <a:solidFill>
                  <a:srgbClr val="FF0000"/>
                </a:solidFill>
              </a:rPr>
              <a:t> </a:t>
            </a:r>
            <a:r>
              <a:rPr lang="en-US" sz="3200" b="0" dirty="0" err="1">
                <a:solidFill>
                  <a:srgbClr val="FF0000"/>
                </a:solidFill>
              </a:rPr>
              <a:t>luận</a:t>
            </a:r>
            <a:r>
              <a:rPr lang="en-US" sz="3200" b="0" dirty="0">
                <a:solidFill>
                  <a:srgbClr val="FF0000"/>
                </a:solidFill>
              </a:rPr>
              <a:t> (7 </a:t>
            </a:r>
            <a:r>
              <a:rPr lang="en-US" sz="3200" b="0" dirty="0" err="1">
                <a:solidFill>
                  <a:srgbClr val="FF0000"/>
                </a:solidFill>
              </a:rPr>
              <a:t>điểm</a:t>
            </a:r>
            <a:r>
              <a:rPr lang="en-US" sz="3200" b="0" dirty="0">
                <a:solidFill>
                  <a:srgbClr val="FF0000"/>
                </a:solidFill>
              </a:rPr>
              <a:t>): </a:t>
            </a:r>
            <a:r>
              <a:rPr lang="vi-VN" sz="3200" b="0" dirty="0">
                <a:solidFill>
                  <a:srgbClr val="FF0000"/>
                </a:solidFill>
              </a:rPr>
              <a:t>Tập trung vào các phép tính, giải các bài toán hợp thuộc dạng toán học sinh đã học có nội dung vận dụng kiến thức giải quyết các tình huống có liên quan thực tiễn khá hợp lí</a:t>
            </a:r>
            <a:r>
              <a:rPr lang="en-US" sz="3200" b="0" dirty="0">
                <a:solidFill>
                  <a:srgbClr val="FF0000"/>
                </a:solidFill>
              </a:rPr>
              <a:t>;</a:t>
            </a:r>
          </a:p>
        </p:txBody>
      </p:sp>
    </p:spTree>
    <p:extLst>
      <p:ext uri="{BB962C8B-B14F-4D97-AF65-F5344CB8AC3E}">
        <p14:creationId xmlns:p14="http://schemas.microsoft.com/office/powerpoint/2010/main" val="6551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4536504"/>
          </a:xfrm>
        </p:spPr>
        <p:txBody>
          <a:bodyPr>
            <a:noAutofit/>
          </a:bodyPr>
          <a:lstStyle/>
          <a:p>
            <a:pPr marL="273050" indent="184150" algn="just">
              <a:buClr>
                <a:schemeClr val="tx2"/>
              </a:buClr>
              <a:buSzPct val="75000"/>
              <a:buFont typeface="Wingdings" panose="05000000000000000000" pitchFamily="2" charset="2"/>
              <a:buChar char="§"/>
            </a:pPr>
            <a:r>
              <a:rPr lang="en-US" sz="3000" b="0" dirty="0" err="1">
                <a:solidFill>
                  <a:srgbClr val="FF0000"/>
                </a:solidFill>
              </a:rPr>
              <a:t>Đề</a:t>
            </a:r>
            <a:r>
              <a:rPr lang="en-US" sz="3000" b="0" dirty="0">
                <a:solidFill>
                  <a:srgbClr val="FF0000"/>
                </a:solidFill>
              </a:rPr>
              <a:t> </a:t>
            </a:r>
            <a:r>
              <a:rPr lang="en-US" sz="3000" b="0" dirty="0" err="1">
                <a:solidFill>
                  <a:srgbClr val="FF0000"/>
                </a:solidFill>
              </a:rPr>
              <a:t>kiểm</a:t>
            </a:r>
            <a:r>
              <a:rPr lang="en-US" sz="3000" b="0" dirty="0">
                <a:solidFill>
                  <a:srgbClr val="FF0000"/>
                </a:solidFill>
              </a:rPr>
              <a:t> </a:t>
            </a:r>
            <a:r>
              <a:rPr lang="en-US" sz="3000" b="0" dirty="0" err="1">
                <a:solidFill>
                  <a:srgbClr val="FF0000"/>
                </a:solidFill>
              </a:rPr>
              <a:t>tra</a:t>
            </a:r>
            <a:r>
              <a:rPr lang="en-US" sz="3000" b="0" dirty="0">
                <a:solidFill>
                  <a:srgbClr val="FF0000"/>
                </a:solidFill>
              </a:rPr>
              <a:t> </a:t>
            </a:r>
            <a:r>
              <a:rPr lang="en-US" sz="3000" b="0" dirty="0" err="1">
                <a:solidFill>
                  <a:srgbClr val="FF0000"/>
                </a:solidFill>
              </a:rPr>
              <a:t>thực</a:t>
            </a:r>
            <a:r>
              <a:rPr lang="en-US" sz="3000" b="0" dirty="0">
                <a:solidFill>
                  <a:srgbClr val="FF0000"/>
                </a:solidFill>
              </a:rPr>
              <a:t> </a:t>
            </a:r>
            <a:r>
              <a:rPr lang="en-US" sz="3000" b="0" dirty="0" err="1">
                <a:solidFill>
                  <a:srgbClr val="FF0000"/>
                </a:solidFill>
              </a:rPr>
              <a:t>hiện</a:t>
            </a:r>
            <a:r>
              <a:rPr lang="en-US" sz="3000" b="0" dirty="0">
                <a:solidFill>
                  <a:srgbClr val="FF0000"/>
                </a:solidFill>
              </a:rPr>
              <a:t> </a:t>
            </a:r>
            <a:r>
              <a:rPr lang="en-US" sz="3000" b="0" dirty="0" err="1">
                <a:solidFill>
                  <a:srgbClr val="FF0000"/>
                </a:solidFill>
              </a:rPr>
              <a:t>theo</a:t>
            </a:r>
            <a:r>
              <a:rPr lang="en-US" sz="3000" b="0" dirty="0">
                <a:solidFill>
                  <a:srgbClr val="FF0000"/>
                </a:solidFill>
              </a:rPr>
              <a:t> </a:t>
            </a:r>
            <a:r>
              <a:rPr lang="en-US" sz="3000" b="0" dirty="0" err="1">
                <a:solidFill>
                  <a:srgbClr val="FF0000"/>
                </a:solidFill>
              </a:rPr>
              <a:t>chuẩn</a:t>
            </a:r>
            <a:r>
              <a:rPr lang="en-US" sz="3000" b="0" dirty="0">
                <a:solidFill>
                  <a:srgbClr val="FF0000"/>
                </a:solidFill>
              </a:rPr>
              <a:t> </a:t>
            </a:r>
            <a:r>
              <a:rPr lang="en-US" sz="3000" b="0" dirty="0" err="1">
                <a:solidFill>
                  <a:srgbClr val="FF0000"/>
                </a:solidFill>
              </a:rPr>
              <a:t>kiến</a:t>
            </a:r>
            <a:r>
              <a:rPr lang="en-US" sz="3000" b="0" dirty="0">
                <a:solidFill>
                  <a:srgbClr val="FF0000"/>
                </a:solidFill>
              </a:rPr>
              <a:t> </a:t>
            </a:r>
            <a:r>
              <a:rPr lang="en-US" sz="3000" b="0" dirty="0" err="1">
                <a:solidFill>
                  <a:srgbClr val="FF0000"/>
                </a:solidFill>
              </a:rPr>
              <a:t>thức</a:t>
            </a:r>
            <a:r>
              <a:rPr lang="en-US" sz="3000" b="0" dirty="0">
                <a:solidFill>
                  <a:srgbClr val="FF0000"/>
                </a:solidFill>
              </a:rPr>
              <a:t> - </a:t>
            </a:r>
            <a:r>
              <a:rPr lang="en-US" sz="3000" b="0" dirty="0" err="1">
                <a:solidFill>
                  <a:srgbClr val="FF0000"/>
                </a:solidFill>
              </a:rPr>
              <a:t>kĩ</a:t>
            </a:r>
            <a:r>
              <a:rPr lang="en-US" sz="3000" b="0" dirty="0">
                <a:solidFill>
                  <a:srgbClr val="FF0000"/>
                </a:solidFill>
              </a:rPr>
              <a:t> </a:t>
            </a:r>
            <a:r>
              <a:rPr lang="en-US" sz="3000" b="0" dirty="0" err="1">
                <a:solidFill>
                  <a:srgbClr val="FF0000"/>
                </a:solidFill>
              </a:rPr>
              <a:t>năng</a:t>
            </a:r>
            <a:r>
              <a:rPr lang="en-US" sz="3000" b="0" dirty="0">
                <a:solidFill>
                  <a:srgbClr val="FF0000"/>
                </a:solidFill>
              </a:rPr>
              <a:t>.</a:t>
            </a:r>
          </a:p>
          <a:p>
            <a:pPr marL="273050" indent="184150" algn="just">
              <a:buClr>
                <a:schemeClr val="tx2"/>
              </a:buClr>
              <a:buSzPct val="75000"/>
              <a:buFont typeface="Wingdings" panose="05000000000000000000" pitchFamily="2" charset="2"/>
              <a:buChar char="§"/>
            </a:pPr>
            <a:r>
              <a:rPr lang="en-US" sz="3000" b="0" dirty="0" err="1">
                <a:solidFill>
                  <a:srgbClr val="FF0000"/>
                </a:solidFill>
              </a:rPr>
              <a:t>Nội</a:t>
            </a:r>
            <a:r>
              <a:rPr lang="en-US" sz="3000" b="0" dirty="0">
                <a:solidFill>
                  <a:srgbClr val="FF0000"/>
                </a:solidFill>
              </a:rPr>
              <a:t> dung </a:t>
            </a:r>
            <a:r>
              <a:rPr lang="en-US" sz="3000" b="0" dirty="0" err="1">
                <a:solidFill>
                  <a:srgbClr val="FF0000"/>
                </a:solidFill>
              </a:rPr>
              <a:t>kiểm</a:t>
            </a:r>
            <a:r>
              <a:rPr lang="en-US" sz="3000" b="0" dirty="0">
                <a:solidFill>
                  <a:srgbClr val="FF0000"/>
                </a:solidFill>
              </a:rPr>
              <a:t> </a:t>
            </a:r>
            <a:r>
              <a:rPr lang="en-US" sz="3000" b="0" dirty="0" err="1">
                <a:solidFill>
                  <a:srgbClr val="FF0000"/>
                </a:solidFill>
              </a:rPr>
              <a:t>tra</a:t>
            </a:r>
            <a:r>
              <a:rPr lang="en-US" sz="3000" b="0" dirty="0">
                <a:solidFill>
                  <a:srgbClr val="FF0000"/>
                </a:solidFill>
              </a:rPr>
              <a:t> </a:t>
            </a:r>
            <a:r>
              <a:rPr lang="en-US" sz="3000" b="0" dirty="0" err="1">
                <a:solidFill>
                  <a:srgbClr val="FF0000"/>
                </a:solidFill>
              </a:rPr>
              <a:t>trắc</a:t>
            </a:r>
            <a:r>
              <a:rPr lang="en-US" sz="3000" b="0" dirty="0">
                <a:solidFill>
                  <a:srgbClr val="FF0000"/>
                </a:solidFill>
              </a:rPr>
              <a:t> </a:t>
            </a:r>
            <a:r>
              <a:rPr lang="en-US" sz="3000" b="0" dirty="0" err="1">
                <a:solidFill>
                  <a:srgbClr val="FF0000"/>
                </a:solidFill>
              </a:rPr>
              <a:t>nghiệm</a:t>
            </a:r>
            <a:r>
              <a:rPr lang="en-US" sz="3000" b="0" dirty="0">
                <a:solidFill>
                  <a:srgbClr val="FF0000"/>
                </a:solidFill>
              </a:rPr>
              <a:t> </a:t>
            </a:r>
            <a:r>
              <a:rPr lang="en-US" sz="3000" b="0" dirty="0" err="1">
                <a:solidFill>
                  <a:srgbClr val="FF0000"/>
                </a:solidFill>
              </a:rPr>
              <a:t>tập</a:t>
            </a:r>
            <a:r>
              <a:rPr lang="en-US" sz="3000" b="0" dirty="0">
                <a:solidFill>
                  <a:srgbClr val="FF0000"/>
                </a:solidFill>
              </a:rPr>
              <a:t> </a:t>
            </a:r>
            <a:r>
              <a:rPr lang="en-US" sz="3000" b="0" dirty="0" err="1">
                <a:solidFill>
                  <a:srgbClr val="FF0000"/>
                </a:solidFill>
              </a:rPr>
              <a:t>trung</a:t>
            </a:r>
            <a:r>
              <a:rPr lang="en-US" sz="3000" b="0" dirty="0">
                <a:solidFill>
                  <a:srgbClr val="FF0000"/>
                </a:solidFill>
              </a:rPr>
              <a:t> </a:t>
            </a:r>
            <a:r>
              <a:rPr lang="en-US" sz="3000" b="0" dirty="0" err="1">
                <a:solidFill>
                  <a:srgbClr val="FF0000"/>
                </a:solidFill>
              </a:rPr>
              <a:t>kiểm</a:t>
            </a:r>
            <a:r>
              <a:rPr lang="en-US" sz="3000" b="0" dirty="0">
                <a:solidFill>
                  <a:srgbClr val="FF0000"/>
                </a:solidFill>
              </a:rPr>
              <a:t> </a:t>
            </a:r>
            <a:r>
              <a:rPr lang="en-US" sz="3000" b="0" dirty="0" err="1">
                <a:solidFill>
                  <a:srgbClr val="FF0000"/>
                </a:solidFill>
              </a:rPr>
              <a:t>tra</a:t>
            </a:r>
            <a:r>
              <a:rPr lang="en-US" sz="3000" b="0" dirty="0">
                <a:solidFill>
                  <a:srgbClr val="FF0000"/>
                </a:solidFill>
              </a:rPr>
              <a:t> </a:t>
            </a:r>
            <a:r>
              <a:rPr lang="en-US" sz="3000" b="0" dirty="0" err="1">
                <a:solidFill>
                  <a:srgbClr val="FF0000"/>
                </a:solidFill>
              </a:rPr>
              <a:t>mạch</a:t>
            </a:r>
            <a:r>
              <a:rPr lang="en-US" sz="3000" b="0" dirty="0">
                <a:solidFill>
                  <a:srgbClr val="FF0000"/>
                </a:solidFill>
              </a:rPr>
              <a:t> </a:t>
            </a:r>
            <a:r>
              <a:rPr lang="en-US" sz="3000" b="0" dirty="0" err="1">
                <a:solidFill>
                  <a:srgbClr val="FF0000"/>
                </a:solidFill>
              </a:rPr>
              <a:t>kiến</a:t>
            </a:r>
            <a:r>
              <a:rPr lang="en-US" sz="3000" b="0" dirty="0">
                <a:solidFill>
                  <a:srgbClr val="FF0000"/>
                </a:solidFill>
              </a:rPr>
              <a:t> </a:t>
            </a:r>
            <a:r>
              <a:rPr lang="en-US" sz="3000" b="0" dirty="0" err="1">
                <a:solidFill>
                  <a:srgbClr val="FF0000"/>
                </a:solidFill>
              </a:rPr>
              <a:t>thức</a:t>
            </a:r>
            <a:r>
              <a:rPr lang="en-US" sz="3000" b="0" dirty="0">
                <a:solidFill>
                  <a:srgbClr val="FF0000"/>
                </a:solidFill>
              </a:rPr>
              <a:t> </a:t>
            </a:r>
            <a:r>
              <a:rPr lang="en-US" sz="3000" b="0" dirty="0" err="1">
                <a:solidFill>
                  <a:srgbClr val="FF0000"/>
                </a:solidFill>
              </a:rPr>
              <a:t>về</a:t>
            </a:r>
            <a:r>
              <a:rPr lang="en-US" sz="3000" b="0" dirty="0">
                <a:solidFill>
                  <a:srgbClr val="FF0000"/>
                </a:solidFill>
              </a:rPr>
              <a:t> </a:t>
            </a:r>
            <a:r>
              <a:rPr lang="en-US" sz="3000" b="0" dirty="0" err="1">
                <a:solidFill>
                  <a:srgbClr val="FF0000"/>
                </a:solidFill>
              </a:rPr>
              <a:t>số</a:t>
            </a:r>
            <a:r>
              <a:rPr lang="en-US" sz="3000" b="0" dirty="0">
                <a:solidFill>
                  <a:srgbClr val="FF0000"/>
                </a:solidFill>
              </a:rPr>
              <a:t>, </a:t>
            </a:r>
            <a:r>
              <a:rPr lang="en-US" sz="3000" b="0" dirty="0" err="1">
                <a:solidFill>
                  <a:srgbClr val="FF0000"/>
                </a:solidFill>
              </a:rPr>
              <a:t>đại</a:t>
            </a:r>
            <a:r>
              <a:rPr lang="en-US" sz="3000" b="0" dirty="0">
                <a:solidFill>
                  <a:srgbClr val="FF0000"/>
                </a:solidFill>
              </a:rPr>
              <a:t> </a:t>
            </a:r>
            <a:r>
              <a:rPr lang="en-US" sz="3000" b="0" dirty="0" err="1">
                <a:solidFill>
                  <a:srgbClr val="FF0000"/>
                </a:solidFill>
              </a:rPr>
              <a:t>lượng</a:t>
            </a:r>
            <a:r>
              <a:rPr lang="en-US" sz="3000" b="0" dirty="0">
                <a:solidFill>
                  <a:srgbClr val="FF0000"/>
                </a:solidFill>
              </a:rPr>
              <a:t> </a:t>
            </a:r>
            <a:r>
              <a:rPr lang="en-US" sz="3000" b="0" dirty="0" err="1">
                <a:solidFill>
                  <a:srgbClr val="FF0000"/>
                </a:solidFill>
              </a:rPr>
              <a:t>và</a:t>
            </a:r>
            <a:r>
              <a:rPr lang="en-US" sz="3000" b="0" dirty="0">
                <a:solidFill>
                  <a:srgbClr val="FF0000"/>
                </a:solidFill>
              </a:rPr>
              <a:t> </a:t>
            </a:r>
            <a:r>
              <a:rPr lang="en-US" sz="3000" b="0" dirty="0" err="1">
                <a:solidFill>
                  <a:srgbClr val="FF0000"/>
                </a:solidFill>
              </a:rPr>
              <a:t>đo</a:t>
            </a:r>
            <a:r>
              <a:rPr lang="en-US" sz="3000" b="0" dirty="0">
                <a:solidFill>
                  <a:srgbClr val="FF0000"/>
                </a:solidFill>
              </a:rPr>
              <a:t> </a:t>
            </a:r>
            <a:r>
              <a:rPr lang="en-US" sz="3000" b="0" dirty="0" err="1">
                <a:solidFill>
                  <a:srgbClr val="FF0000"/>
                </a:solidFill>
              </a:rPr>
              <a:t>đại</a:t>
            </a:r>
            <a:r>
              <a:rPr lang="en-US" sz="3000" b="0" dirty="0">
                <a:solidFill>
                  <a:srgbClr val="FF0000"/>
                </a:solidFill>
              </a:rPr>
              <a:t> </a:t>
            </a:r>
            <a:r>
              <a:rPr lang="en-US" sz="3000" b="0" dirty="0" err="1">
                <a:solidFill>
                  <a:srgbClr val="FF0000"/>
                </a:solidFill>
              </a:rPr>
              <a:t>lượng</a:t>
            </a:r>
            <a:r>
              <a:rPr lang="en-US" sz="3000" b="0" dirty="0">
                <a:solidFill>
                  <a:srgbClr val="FF0000"/>
                </a:solidFill>
              </a:rPr>
              <a:t> (</a:t>
            </a:r>
            <a:r>
              <a:rPr lang="en-US" sz="3000" b="0" dirty="0" err="1">
                <a:solidFill>
                  <a:srgbClr val="FF0000"/>
                </a:solidFill>
              </a:rPr>
              <a:t>tập</a:t>
            </a:r>
            <a:r>
              <a:rPr lang="en-US" sz="3000" b="0" dirty="0">
                <a:solidFill>
                  <a:srgbClr val="FF0000"/>
                </a:solidFill>
              </a:rPr>
              <a:t> </a:t>
            </a:r>
            <a:r>
              <a:rPr lang="en-US" sz="3000" b="0" dirty="0" err="1">
                <a:solidFill>
                  <a:srgbClr val="FF0000"/>
                </a:solidFill>
              </a:rPr>
              <a:t>trung</a:t>
            </a:r>
            <a:r>
              <a:rPr lang="en-US" sz="3000" b="0" dirty="0">
                <a:solidFill>
                  <a:srgbClr val="FF0000"/>
                </a:solidFill>
              </a:rPr>
              <a:t> </a:t>
            </a:r>
            <a:r>
              <a:rPr lang="en-US" sz="3000" b="0" dirty="0" err="1">
                <a:solidFill>
                  <a:srgbClr val="FF0000"/>
                </a:solidFill>
              </a:rPr>
              <a:t>kiểm</a:t>
            </a:r>
            <a:r>
              <a:rPr lang="en-US" sz="3000" b="0" dirty="0">
                <a:solidFill>
                  <a:srgbClr val="FF0000"/>
                </a:solidFill>
              </a:rPr>
              <a:t> </a:t>
            </a:r>
            <a:r>
              <a:rPr lang="en-US" sz="3000" b="0" dirty="0" err="1">
                <a:solidFill>
                  <a:srgbClr val="FF0000"/>
                </a:solidFill>
              </a:rPr>
              <a:t>tra</a:t>
            </a:r>
            <a:r>
              <a:rPr lang="en-US" sz="3000" b="0" dirty="0">
                <a:solidFill>
                  <a:srgbClr val="FF0000"/>
                </a:solidFill>
              </a:rPr>
              <a:t> </a:t>
            </a:r>
            <a:r>
              <a:rPr lang="en-US" sz="3000" b="0" dirty="0" err="1">
                <a:solidFill>
                  <a:srgbClr val="FF0000"/>
                </a:solidFill>
              </a:rPr>
              <a:t>năng</a:t>
            </a:r>
            <a:r>
              <a:rPr lang="en-US" sz="3000" b="0" dirty="0">
                <a:solidFill>
                  <a:srgbClr val="FF0000"/>
                </a:solidFill>
              </a:rPr>
              <a:t> </a:t>
            </a:r>
            <a:r>
              <a:rPr lang="en-US" sz="3000" b="0" dirty="0" err="1">
                <a:solidFill>
                  <a:srgbClr val="FF0000"/>
                </a:solidFill>
              </a:rPr>
              <a:t>lực</a:t>
            </a:r>
            <a:r>
              <a:rPr lang="en-US" sz="3000" b="0" dirty="0">
                <a:solidFill>
                  <a:srgbClr val="FF0000"/>
                </a:solidFill>
              </a:rPr>
              <a:t> </a:t>
            </a:r>
            <a:r>
              <a:rPr lang="en-US" sz="3000" b="0" dirty="0" err="1">
                <a:solidFill>
                  <a:srgbClr val="FF0000"/>
                </a:solidFill>
              </a:rPr>
              <a:t>học</a:t>
            </a:r>
            <a:r>
              <a:rPr lang="en-US" sz="3000" b="0" dirty="0">
                <a:solidFill>
                  <a:srgbClr val="FF0000"/>
                </a:solidFill>
              </a:rPr>
              <a:t> </a:t>
            </a:r>
            <a:r>
              <a:rPr lang="en-US" sz="3000" b="0" dirty="0" err="1">
                <a:solidFill>
                  <a:srgbClr val="FF0000"/>
                </a:solidFill>
              </a:rPr>
              <a:t>sinh</a:t>
            </a:r>
            <a:r>
              <a:rPr lang="en-US" sz="3000" b="0" dirty="0">
                <a:solidFill>
                  <a:srgbClr val="FF0000"/>
                </a:solidFill>
              </a:rPr>
              <a:t> </a:t>
            </a:r>
            <a:r>
              <a:rPr lang="en-US" sz="3000" b="0" dirty="0" err="1">
                <a:solidFill>
                  <a:srgbClr val="FF0000"/>
                </a:solidFill>
              </a:rPr>
              <a:t>về</a:t>
            </a:r>
            <a:r>
              <a:rPr lang="en-US" sz="3000" b="0" dirty="0">
                <a:solidFill>
                  <a:srgbClr val="FF0000"/>
                </a:solidFill>
              </a:rPr>
              <a:t> </a:t>
            </a:r>
            <a:r>
              <a:rPr lang="en-US" sz="3000" b="0" dirty="0" err="1">
                <a:solidFill>
                  <a:srgbClr val="FF0000"/>
                </a:solidFill>
              </a:rPr>
              <a:t>hiểu</a:t>
            </a:r>
            <a:r>
              <a:rPr lang="en-US" sz="3000" b="0" dirty="0">
                <a:solidFill>
                  <a:srgbClr val="FF0000"/>
                </a:solidFill>
              </a:rPr>
              <a:t> </a:t>
            </a:r>
            <a:r>
              <a:rPr lang="en-US" sz="3000" b="0" dirty="0" err="1">
                <a:solidFill>
                  <a:srgbClr val="FF0000"/>
                </a:solidFill>
              </a:rPr>
              <a:t>khái</a:t>
            </a:r>
            <a:r>
              <a:rPr lang="en-US" sz="3000" b="0" dirty="0">
                <a:solidFill>
                  <a:srgbClr val="FF0000"/>
                </a:solidFill>
              </a:rPr>
              <a:t> </a:t>
            </a:r>
            <a:r>
              <a:rPr lang="en-US" sz="3000" b="0" dirty="0" err="1">
                <a:solidFill>
                  <a:srgbClr val="FF0000"/>
                </a:solidFill>
              </a:rPr>
              <a:t>niệm</a:t>
            </a:r>
            <a:r>
              <a:rPr lang="en-US" sz="3000" b="0" dirty="0">
                <a:solidFill>
                  <a:srgbClr val="FF0000"/>
                </a:solidFill>
              </a:rPr>
              <a:t>, </a:t>
            </a:r>
            <a:r>
              <a:rPr lang="en-US" sz="3000" b="0" dirty="0" err="1">
                <a:solidFill>
                  <a:srgbClr val="FF0000"/>
                </a:solidFill>
              </a:rPr>
              <a:t>cấu</a:t>
            </a:r>
            <a:r>
              <a:rPr lang="en-US" sz="3000" b="0" dirty="0">
                <a:solidFill>
                  <a:srgbClr val="FF0000"/>
                </a:solidFill>
              </a:rPr>
              <a:t> </a:t>
            </a:r>
            <a:r>
              <a:rPr lang="en-US" sz="3000" b="0" dirty="0" err="1">
                <a:solidFill>
                  <a:srgbClr val="FF0000"/>
                </a:solidFill>
              </a:rPr>
              <a:t>tạo</a:t>
            </a:r>
            <a:r>
              <a:rPr lang="en-US" sz="3000" b="0" dirty="0">
                <a:solidFill>
                  <a:srgbClr val="FF0000"/>
                </a:solidFill>
              </a:rPr>
              <a:t> </a:t>
            </a:r>
            <a:r>
              <a:rPr lang="en-US" sz="3000" b="0" dirty="0" err="1">
                <a:solidFill>
                  <a:srgbClr val="FF0000"/>
                </a:solidFill>
              </a:rPr>
              <a:t>số</a:t>
            </a:r>
            <a:r>
              <a:rPr lang="en-US" sz="3000" b="0" dirty="0">
                <a:solidFill>
                  <a:srgbClr val="FF0000"/>
                </a:solidFill>
              </a:rPr>
              <a:t>,..).</a:t>
            </a:r>
          </a:p>
          <a:p>
            <a:pPr marL="273050" indent="184150" algn="just">
              <a:buClr>
                <a:schemeClr val="tx2"/>
              </a:buClr>
              <a:buSzPct val="75000"/>
              <a:buFont typeface="Wingdings" panose="05000000000000000000" pitchFamily="2" charset="2"/>
              <a:buChar char="§"/>
            </a:pPr>
            <a:r>
              <a:rPr lang="en-US" sz="3000" b="0" dirty="0" err="1">
                <a:solidFill>
                  <a:srgbClr val="FF0000"/>
                </a:solidFill>
              </a:rPr>
              <a:t>Nội</a:t>
            </a:r>
            <a:r>
              <a:rPr lang="en-US" sz="3000" b="0" dirty="0">
                <a:solidFill>
                  <a:srgbClr val="FF0000"/>
                </a:solidFill>
              </a:rPr>
              <a:t> dung </a:t>
            </a:r>
            <a:r>
              <a:rPr lang="en-US" sz="3000" b="0" dirty="0" err="1">
                <a:solidFill>
                  <a:srgbClr val="FF0000"/>
                </a:solidFill>
              </a:rPr>
              <a:t>kiểm</a:t>
            </a:r>
            <a:r>
              <a:rPr lang="en-US" sz="3000" b="0" dirty="0">
                <a:solidFill>
                  <a:srgbClr val="FF0000"/>
                </a:solidFill>
              </a:rPr>
              <a:t> </a:t>
            </a:r>
            <a:r>
              <a:rPr lang="en-US" sz="3000" b="0" dirty="0" err="1">
                <a:solidFill>
                  <a:srgbClr val="FF0000"/>
                </a:solidFill>
              </a:rPr>
              <a:t>tra</a:t>
            </a:r>
            <a:r>
              <a:rPr lang="en-US" sz="3000" b="0" dirty="0">
                <a:solidFill>
                  <a:srgbClr val="FF0000"/>
                </a:solidFill>
              </a:rPr>
              <a:t> </a:t>
            </a:r>
            <a:r>
              <a:rPr lang="en-US" sz="3000" b="0" dirty="0" err="1">
                <a:solidFill>
                  <a:srgbClr val="FF0000"/>
                </a:solidFill>
              </a:rPr>
              <a:t>tự</a:t>
            </a:r>
            <a:r>
              <a:rPr lang="en-US" sz="3000" b="0" dirty="0">
                <a:solidFill>
                  <a:srgbClr val="FF0000"/>
                </a:solidFill>
              </a:rPr>
              <a:t> </a:t>
            </a:r>
            <a:r>
              <a:rPr lang="en-US" sz="3000" b="0" dirty="0" err="1">
                <a:solidFill>
                  <a:srgbClr val="FF0000"/>
                </a:solidFill>
              </a:rPr>
              <a:t>luận</a:t>
            </a:r>
            <a:r>
              <a:rPr lang="en-US" sz="3000" b="0" dirty="0">
                <a:solidFill>
                  <a:srgbClr val="FF0000"/>
                </a:solidFill>
              </a:rPr>
              <a:t>: </a:t>
            </a:r>
            <a:r>
              <a:rPr lang="en-US" sz="3000" b="0" dirty="0" err="1">
                <a:solidFill>
                  <a:srgbClr val="FF0000"/>
                </a:solidFill>
              </a:rPr>
              <a:t>Chủ</a:t>
            </a:r>
            <a:r>
              <a:rPr lang="en-US" sz="3000" b="0" dirty="0">
                <a:solidFill>
                  <a:srgbClr val="FF0000"/>
                </a:solidFill>
              </a:rPr>
              <a:t> </a:t>
            </a:r>
            <a:r>
              <a:rPr lang="en-US" sz="3000" b="0" dirty="0" err="1">
                <a:solidFill>
                  <a:srgbClr val="FF0000"/>
                </a:solidFill>
              </a:rPr>
              <a:t>yếu</a:t>
            </a:r>
            <a:r>
              <a:rPr lang="en-US" sz="3000" b="0" dirty="0">
                <a:solidFill>
                  <a:srgbClr val="FF0000"/>
                </a:solidFill>
              </a:rPr>
              <a:t> </a:t>
            </a:r>
            <a:r>
              <a:rPr lang="en-US" sz="3000" b="0" dirty="0" err="1">
                <a:solidFill>
                  <a:srgbClr val="FF0000"/>
                </a:solidFill>
              </a:rPr>
              <a:t>kiểm</a:t>
            </a:r>
            <a:r>
              <a:rPr lang="en-US" sz="3000" b="0" dirty="0">
                <a:solidFill>
                  <a:srgbClr val="FF0000"/>
                </a:solidFill>
              </a:rPr>
              <a:t> </a:t>
            </a:r>
            <a:r>
              <a:rPr lang="en-US" sz="3000" b="0" dirty="0" err="1">
                <a:solidFill>
                  <a:srgbClr val="FF0000"/>
                </a:solidFill>
              </a:rPr>
              <a:t>tra</a:t>
            </a:r>
            <a:r>
              <a:rPr lang="en-US" sz="3000" b="0" dirty="0">
                <a:solidFill>
                  <a:srgbClr val="FF0000"/>
                </a:solidFill>
              </a:rPr>
              <a:t> </a:t>
            </a:r>
            <a:r>
              <a:rPr lang="en-US" sz="3000" b="0" dirty="0" err="1">
                <a:solidFill>
                  <a:srgbClr val="FF0000"/>
                </a:solidFill>
              </a:rPr>
              <a:t>năng</a:t>
            </a:r>
            <a:r>
              <a:rPr lang="en-US" sz="3000" b="0" dirty="0">
                <a:solidFill>
                  <a:srgbClr val="FF0000"/>
                </a:solidFill>
              </a:rPr>
              <a:t> </a:t>
            </a:r>
            <a:r>
              <a:rPr lang="en-US" sz="3000" b="0" dirty="0" err="1">
                <a:solidFill>
                  <a:srgbClr val="FF0000"/>
                </a:solidFill>
              </a:rPr>
              <a:t>lực</a:t>
            </a:r>
            <a:r>
              <a:rPr lang="en-US" sz="3000" b="0" dirty="0">
                <a:solidFill>
                  <a:srgbClr val="FF0000"/>
                </a:solidFill>
              </a:rPr>
              <a:t> </a:t>
            </a:r>
            <a:r>
              <a:rPr lang="en-US" sz="3000" b="0" dirty="0" err="1">
                <a:solidFill>
                  <a:srgbClr val="FF0000"/>
                </a:solidFill>
              </a:rPr>
              <a:t>vận</a:t>
            </a:r>
            <a:r>
              <a:rPr lang="en-US" sz="3000" b="0" dirty="0">
                <a:solidFill>
                  <a:srgbClr val="FF0000"/>
                </a:solidFill>
              </a:rPr>
              <a:t> </a:t>
            </a:r>
            <a:r>
              <a:rPr lang="en-US" sz="3000" b="0" dirty="0" err="1">
                <a:solidFill>
                  <a:srgbClr val="FF0000"/>
                </a:solidFill>
              </a:rPr>
              <a:t>dụng</a:t>
            </a:r>
            <a:r>
              <a:rPr lang="en-US" sz="3000" b="0" dirty="0">
                <a:solidFill>
                  <a:srgbClr val="FF0000"/>
                </a:solidFill>
              </a:rPr>
              <a:t> </a:t>
            </a:r>
            <a:r>
              <a:rPr lang="en-US" sz="3000" b="0" dirty="0" err="1">
                <a:solidFill>
                  <a:srgbClr val="FF0000"/>
                </a:solidFill>
              </a:rPr>
              <a:t>kiến</a:t>
            </a:r>
            <a:r>
              <a:rPr lang="en-US" sz="3000" b="0" dirty="0">
                <a:solidFill>
                  <a:srgbClr val="FF0000"/>
                </a:solidFill>
              </a:rPr>
              <a:t> </a:t>
            </a:r>
            <a:r>
              <a:rPr lang="en-US" sz="3000" b="0" dirty="0" err="1">
                <a:solidFill>
                  <a:srgbClr val="FF0000"/>
                </a:solidFill>
              </a:rPr>
              <a:t>thức</a:t>
            </a:r>
            <a:r>
              <a:rPr lang="en-US" sz="3000" b="0" dirty="0">
                <a:solidFill>
                  <a:srgbClr val="FF0000"/>
                </a:solidFill>
              </a:rPr>
              <a:t> </a:t>
            </a:r>
            <a:r>
              <a:rPr lang="en-US" sz="3000" b="0" dirty="0" err="1">
                <a:solidFill>
                  <a:srgbClr val="FF0000"/>
                </a:solidFill>
              </a:rPr>
              <a:t>vào</a:t>
            </a:r>
            <a:r>
              <a:rPr lang="en-US" sz="3000" b="0" dirty="0">
                <a:solidFill>
                  <a:srgbClr val="FF0000"/>
                </a:solidFill>
              </a:rPr>
              <a:t> </a:t>
            </a:r>
            <a:r>
              <a:rPr lang="en-US" sz="3000" b="0" dirty="0" err="1">
                <a:solidFill>
                  <a:srgbClr val="FF0000"/>
                </a:solidFill>
              </a:rPr>
              <a:t>tính</a:t>
            </a:r>
            <a:r>
              <a:rPr lang="en-US" sz="3000" b="0" dirty="0">
                <a:solidFill>
                  <a:srgbClr val="FF0000"/>
                </a:solidFill>
              </a:rPr>
              <a:t>, </a:t>
            </a:r>
            <a:r>
              <a:rPr lang="en-US" sz="3000" b="0" dirty="0" err="1">
                <a:solidFill>
                  <a:srgbClr val="FF0000"/>
                </a:solidFill>
              </a:rPr>
              <a:t>giải</a:t>
            </a:r>
            <a:r>
              <a:rPr lang="en-US" sz="3000" b="0" dirty="0">
                <a:solidFill>
                  <a:srgbClr val="FF0000"/>
                </a:solidFill>
              </a:rPr>
              <a:t> </a:t>
            </a:r>
            <a:r>
              <a:rPr lang="en-US" sz="3000" b="0" dirty="0" err="1">
                <a:solidFill>
                  <a:srgbClr val="FF0000"/>
                </a:solidFill>
              </a:rPr>
              <a:t>toán</a:t>
            </a:r>
            <a:r>
              <a:rPr lang="en-US" sz="3000" b="0" dirty="0">
                <a:solidFill>
                  <a:srgbClr val="FF0000"/>
                </a:solidFill>
              </a:rPr>
              <a:t>; </a:t>
            </a:r>
            <a:r>
              <a:rPr lang="en-US" sz="3000" b="0" dirty="0" err="1">
                <a:solidFill>
                  <a:srgbClr val="FF0000"/>
                </a:solidFill>
              </a:rPr>
              <a:t>có</a:t>
            </a:r>
            <a:r>
              <a:rPr lang="en-US" sz="3000" b="0" dirty="0">
                <a:solidFill>
                  <a:srgbClr val="FF0000"/>
                </a:solidFill>
              </a:rPr>
              <a:t> </a:t>
            </a:r>
            <a:r>
              <a:rPr lang="en-US" sz="3000" b="0" dirty="0" err="1">
                <a:solidFill>
                  <a:srgbClr val="FF0000"/>
                </a:solidFill>
              </a:rPr>
              <a:t>cố</a:t>
            </a:r>
            <a:r>
              <a:rPr lang="en-US" sz="3000" b="0" dirty="0">
                <a:solidFill>
                  <a:srgbClr val="FF0000"/>
                </a:solidFill>
              </a:rPr>
              <a:t> </a:t>
            </a:r>
            <a:r>
              <a:rPr lang="en-US" sz="3000" b="0" dirty="0" err="1">
                <a:solidFill>
                  <a:srgbClr val="FF0000"/>
                </a:solidFill>
              </a:rPr>
              <a:t>gắng</a:t>
            </a:r>
            <a:r>
              <a:rPr lang="en-US" sz="3000" b="0" dirty="0">
                <a:solidFill>
                  <a:srgbClr val="FF0000"/>
                </a:solidFill>
              </a:rPr>
              <a:t> </a:t>
            </a:r>
            <a:r>
              <a:rPr lang="en-US" sz="3000" b="0" dirty="0" err="1">
                <a:solidFill>
                  <a:srgbClr val="FF0000"/>
                </a:solidFill>
              </a:rPr>
              <a:t>hướng</a:t>
            </a:r>
            <a:r>
              <a:rPr lang="en-US" sz="3000" b="0" dirty="0">
                <a:solidFill>
                  <a:srgbClr val="FF0000"/>
                </a:solidFill>
              </a:rPr>
              <a:t> </a:t>
            </a:r>
            <a:r>
              <a:rPr lang="en-US" sz="3000" b="0" dirty="0" err="1">
                <a:solidFill>
                  <a:srgbClr val="FF0000"/>
                </a:solidFill>
              </a:rPr>
              <a:t>đến</a:t>
            </a:r>
            <a:r>
              <a:rPr lang="en-US" sz="3000" b="0" dirty="0">
                <a:solidFill>
                  <a:srgbClr val="FF0000"/>
                </a:solidFill>
              </a:rPr>
              <a:t> </a:t>
            </a:r>
            <a:r>
              <a:rPr lang="en-US" sz="3000" b="0" dirty="0" err="1">
                <a:solidFill>
                  <a:srgbClr val="FF0000"/>
                </a:solidFill>
              </a:rPr>
              <a:t>việc</a:t>
            </a:r>
            <a:r>
              <a:rPr lang="en-US" sz="3000" b="0" dirty="0">
                <a:solidFill>
                  <a:srgbClr val="FF0000"/>
                </a:solidFill>
              </a:rPr>
              <a:t> </a:t>
            </a:r>
            <a:r>
              <a:rPr lang="en-US" sz="3000" b="0" dirty="0" err="1">
                <a:solidFill>
                  <a:srgbClr val="FF0000"/>
                </a:solidFill>
              </a:rPr>
              <a:t>kiểm</a:t>
            </a:r>
            <a:r>
              <a:rPr lang="en-US" sz="3000" b="0" dirty="0">
                <a:solidFill>
                  <a:srgbClr val="FF0000"/>
                </a:solidFill>
              </a:rPr>
              <a:t> </a:t>
            </a:r>
            <a:r>
              <a:rPr lang="en-US" sz="3000" b="0" dirty="0" err="1">
                <a:solidFill>
                  <a:srgbClr val="FF0000"/>
                </a:solidFill>
              </a:rPr>
              <a:t>tra</a:t>
            </a:r>
            <a:r>
              <a:rPr lang="en-US" sz="3000" b="0" dirty="0">
                <a:solidFill>
                  <a:srgbClr val="FF0000"/>
                </a:solidFill>
              </a:rPr>
              <a:t> </a:t>
            </a:r>
            <a:r>
              <a:rPr lang="en-US" sz="3000" b="0" dirty="0" err="1">
                <a:solidFill>
                  <a:srgbClr val="FF0000"/>
                </a:solidFill>
              </a:rPr>
              <a:t>năng</a:t>
            </a:r>
            <a:r>
              <a:rPr lang="en-US" sz="3000" b="0" dirty="0">
                <a:solidFill>
                  <a:srgbClr val="FF0000"/>
                </a:solidFill>
              </a:rPr>
              <a:t> </a:t>
            </a:r>
            <a:r>
              <a:rPr lang="en-US" sz="3000" b="0" dirty="0" err="1">
                <a:solidFill>
                  <a:srgbClr val="FF0000"/>
                </a:solidFill>
              </a:rPr>
              <a:t>lực</a:t>
            </a:r>
            <a:r>
              <a:rPr lang="en-US" sz="3000" b="0" dirty="0">
                <a:solidFill>
                  <a:srgbClr val="FF0000"/>
                </a:solidFill>
              </a:rPr>
              <a:t> </a:t>
            </a:r>
            <a:r>
              <a:rPr lang="en-US" sz="3000" b="0" dirty="0" err="1">
                <a:solidFill>
                  <a:srgbClr val="FF0000"/>
                </a:solidFill>
              </a:rPr>
              <a:t>vận</a:t>
            </a:r>
            <a:r>
              <a:rPr lang="en-US" sz="3000" b="0" dirty="0">
                <a:solidFill>
                  <a:srgbClr val="FF0000"/>
                </a:solidFill>
              </a:rPr>
              <a:t> </a:t>
            </a:r>
            <a:r>
              <a:rPr lang="en-US" sz="3000" b="0" dirty="0" err="1">
                <a:solidFill>
                  <a:srgbClr val="FF0000"/>
                </a:solidFill>
              </a:rPr>
              <a:t>dụng</a:t>
            </a:r>
            <a:r>
              <a:rPr lang="en-US" sz="3000" b="0" dirty="0">
                <a:solidFill>
                  <a:srgbClr val="FF0000"/>
                </a:solidFill>
              </a:rPr>
              <a:t> </a:t>
            </a:r>
            <a:r>
              <a:rPr lang="en-US" sz="3000" b="0" dirty="0" err="1">
                <a:solidFill>
                  <a:srgbClr val="FF0000"/>
                </a:solidFill>
              </a:rPr>
              <a:t>kiến</a:t>
            </a:r>
            <a:r>
              <a:rPr lang="en-US" sz="3000" b="0" dirty="0">
                <a:solidFill>
                  <a:srgbClr val="FF0000"/>
                </a:solidFill>
              </a:rPr>
              <a:t> </a:t>
            </a:r>
            <a:r>
              <a:rPr lang="en-US" sz="3000" b="0" dirty="0" err="1">
                <a:solidFill>
                  <a:srgbClr val="FF0000"/>
                </a:solidFill>
              </a:rPr>
              <a:t>thức</a:t>
            </a:r>
            <a:r>
              <a:rPr lang="en-US" sz="3000" b="0" dirty="0">
                <a:solidFill>
                  <a:srgbClr val="FF0000"/>
                </a:solidFill>
              </a:rPr>
              <a:t> </a:t>
            </a:r>
            <a:r>
              <a:rPr lang="en-US" sz="3000" b="0" dirty="0" err="1">
                <a:solidFill>
                  <a:srgbClr val="FF0000"/>
                </a:solidFill>
              </a:rPr>
              <a:t>vào</a:t>
            </a:r>
            <a:r>
              <a:rPr lang="en-US" sz="3000" b="0" dirty="0">
                <a:solidFill>
                  <a:srgbClr val="FF0000"/>
                </a:solidFill>
              </a:rPr>
              <a:t> </a:t>
            </a:r>
            <a:r>
              <a:rPr lang="en-US" sz="3000" b="0" dirty="0" err="1">
                <a:solidFill>
                  <a:srgbClr val="FF0000"/>
                </a:solidFill>
              </a:rPr>
              <a:t>giải</a:t>
            </a:r>
            <a:r>
              <a:rPr lang="en-US" sz="3000" b="0" dirty="0">
                <a:solidFill>
                  <a:srgbClr val="FF0000"/>
                </a:solidFill>
              </a:rPr>
              <a:t> </a:t>
            </a:r>
            <a:r>
              <a:rPr lang="en-US" sz="3000" b="0" dirty="0" err="1">
                <a:solidFill>
                  <a:srgbClr val="FF0000"/>
                </a:solidFill>
              </a:rPr>
              <a:t>quyết</a:t>
            </a:r>
            <a:r>
              <a:rPr lang="en-US" sz="3000" b="0" dirty="0">
                <a:solidFill>
                  <a:srgbClr val="FF0000"/>
                </a:solidFill>
              </a:rPr>
              <a:t> </a:t>
            </a:r>
            <a:r>
              <a:rPr lang="en-US" sz="3000" b="0" dirty="0" err="1">
                <a:solidFill>
                  <a:srgbClr val="FF0000"/>
                </a:solidFill>
              </a:rPr>
              <a:t>các</a:t>
            </a:r>
            <a:r>
              <a:rPr lang="en-US" sz="3000" b="0" dirty="0">
                <a:solidFill>
                  <a:srgbClr val="FF0000"/>
                </a:solidFill>
              </a:rPr>
              <a:t> </a:t>
            </a:r>
            <a:r>
              <a:rPr lang="en-US" sz="3000" b="0" dirty="0" err="1">
                <a:solidFill>
                  <a:srgbClr val="FF0000"/>
                </a:solidFill>
              </a:rPr>
              <a:t>tình</a:t>
            </a:r>
            <a:r>
              <a:rPr lang="en-US" sz="3000" b="0" dirty="0">
                <a:solidFill>
                  <a:srgbClr val="FF0000"/>
                </a:solidFill>
              </a:rPr>
              <a:t> </a:t>
            </a:r>
            <a:r>
              <a:rPr lang="en-US" sz="3000" b="0" dirty="0" err="1">
                <a:solidFill>
                  <a:srgbClr val="FF0000"/>
                </a:solidFill>
              </a:rPr>
              <a:t>huống</a:t>
            </a:r>
            <a:r>
              <a:rPr lang="en-US" sz="3000" b="0" dirty="0">
                <a:solidFill>
                  <a:srgbClr val="FF0000"/>
                </a:solidFill>
              </a:rPr>
              <a:t> </a:t>
            </a:r>
            <a:r>
              <a:rPr lang="en-US" sz="3000" b="0" dirty="0" err="1">
                <a:solidFill>
                  <a:srgbClr val="FF0000"/>
                </a:solidFill>
              </a:rPr>
              <a:t>trong</a:t>
            </a:r>
            <a:r>
              <a:rPr lang="en-US" sz="3000" b="0" dirty="0">
                <a:solidFill>
                  <a:srgbClr val="FF0000"/>
                </a:solidFill>
              </a:rPr>
              <a:t> </a:t>
            </a:r>
            <a:r>
              <a:rPr lang="en-US" sz="3000" b="0" dirty="0" err="1">
                <a:solidFill>
                  <a:srgbClr val="FF0000"/>
                </a:solidFill>
              </a:rPr>
              <a:t>thực</a:t>
            </a:r>
            <a:r>
              <a:rPr lang="en-US" sz="3000" b="0" dirty="0">
                <a:solidFill>
                  <a:srgbClr val="FF0000"/>
                </a:solidFill>
              </a:rPr>
              <a:t> </a:t>
            </a:r>
            <a:r>
              <a:rPr lang="en-US" sz="3000" b="0" dirty="0" err="1">
                <a:solidFill>
                  <a:srgbClr val="FF0000"/>
                </a:solidFill>
              </a:rPr>
              <a:t>tiễn</a:t>
            </a:r>
            <a:r>
              <a:rPr lang="en-US" sz="3000" b="0" dirty="0">
                <a:solidFill>
                  <a:srgbClr val="FF0000"/>
                </a:solidFill>
              </a:rPr>
              <a:t>. </a:t>
            </a:r>
          </a:p>
        </p:txBody>
      </p:sp>
      <p:sp>
        <p:nvSpPr>
          <p:cNvPr id="3" name="Title 2"/>
          <p:cNvSpPr>
            <a:spLocks noGrp="1"/>
          </p:cNvSpPr>
          <p:nvPr>
            <p:ph type="title"/>
          </p:nvPr>
        </p:nvSpPr>
        <p:spPr>
          <a:xfrm>
            <a:off x="0" y="2112"/>
            <a:ext cx="9144000" cy="618576"/>
          </a:xfrm>
        </p:spPr>
        <p:txBody>
          <a:bodyPr/>
          <a:lstStyle/>
          <a:p>
            <a:pPr indent="457200" algn="just"/>
            <a:r>
              <a:rPr lang="en-US" dirty="0">
                <a:solidFill>
                  <a:srgbClr val="FF0000"/>
                </a:solidFill>
              </a:rPr>
              <a:t>2. NỘI DUNG</a:t>
            </a:r>
          </a:p>
        </p:txBody>
      </p:sp>
    </p:spTree>
    <p:extLst>
      <p:ext uri="{BB962C8B-B14F-4D97-AF65-F5344CB8AC3E}">
        <p14:creationId xmlns:p14="http://schemas.microsoft.com/office/powerpoint/2010/main" val="12316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48680"/>
            <a:ext cx="9144000" cy="2304256"/>
          </a:xfrm>
        </p:spPr>
        <p:txBody>
          <a:bodyPr>
            <a:normAutofit/>
          </a:bodyPr>
          <a:lstStyle/>
          <a:p>
            <a:pPr marL="0" indent="457200">
              <a:buClr>
                <a:schemeClr val="tx2"/>
              </a:buClr>
              <a:buSzPct val="75000"/>
              <a:buNone/>
            </a:pPr>
            <a:r>
              <a:rPr lang="en-US" sz="3200" dirty="0">
                <a:solidFill>
                  <a:srgbClr val="FF0000"/>
                </a:solidFill>
              </a:rPr>
              <a:t>3.1 </a:t>
            </a:r>
            <a:r>
              <a:rPr lang="en-US" sz="3200" dirty="0" err="1">
                <a:solidFill>
                  <a:srgbClr val="FF0000"/>
                </a:solidFill>
              </a:rPr>
              <a:t>Hình</a:t>
            </a:r>
            <a:r>
              <a:rPr lang="en-US" sz="3200" dirty="0">
                <a:solidFill>
                  <a:srgbClr val="FF0000"/>
                </a:solidFill>
              </a:rPr>
              <a:t> </a:t>
            </a:r>
            <a:r>
              <a:rPr lang="en-US" sz="3200" dirty="0" err="1">
                <a:solidFill>
                  <a:srgbClr val="FF0000"/>
                </a:solidFill>
              </a:rPr>
              <a:t>thức</a:t>
            </a:r>
            <a:endParaRPr lang="en-US" sz="3200" dirty="0">
              <a:solidFill>
                <a:srgbClr val="FF0000"/>
              </a:solidFill>
            </a:endParaRPr>
          </a:p>
          <a:p>
            <a:pPr marL="0" indent="457200" algn="just">
              <a:buClr>
                <a:schemeClr val="tx2"/>
              </a:buClr>
              <a:buSzPct val="75000"/>
              <a:buNone/>
            </a:pPr>
            <a:r>
              <a:rPr lang="en-US" sz="3200" b="0" dirty="0" err="1">
                <a:solidFill>
                  <a:srgbClr val="FF0000"/>
                </a:solidFill>
              </a:rPr>
              <a:t>Hình</a:t>
            </a:r>
            <a:r>
              <a:rPr lang="en-US" sz="3200" b="0" dirty="0">
                <a:solidFill>
                  <a:srgbClr val="FF0000"/>
                </a:solidFill>
              </a:rPr>
              <a:t> </a:t>
            </a:r>
            <a:r>
              <a:rPr lang="en-US" sz="3200" b="0" dirty="0" err="1">
                <a:solidFill>
                  <a:srgbClr val="FF0000"/>
                </a:solidFill>
              </a:rPr>
              <a:t>thức</a:t>
            </a:r>
            <a:r>
              <a:rPr lang="en-US" sz="3200" b="0" dirty="0">
                <a:solidFill>
                  <a:srgbClr val="FF0000"/>
                </a:solidFill>
              </a:rPr>
              <a:t> </a:t>
            </a:r>
            <a:r>
              <a:rPr lang="en-US" sz="3200" b="0" dirty="0" err="1">
                <a:solidFill>
                  <a:srgbClr val="FF0000"/>
                </a:solidFill>
              </a:rPr>
              <a:t>trình</a:t>
            </a:r>
            <a:r>
              <a:rPr lang="en-US" sz="3200" b="0" dirty="0">
                <a:solidFill>
                  <a:srgbClr val="FF0000"/>
                </a:solidFill>
              </a:rPr>
              <a:t> </a:t>
            </a:r>
            <a:r>
              <a:rPr lang="en-US" sz="3200" b="0" dirty="0" err="1">
                <a:solidFill>
                  <a:srgbClr val="FF0000"/>
                </a:solidFill>
              </a:rPr>
              <a:t>bày</a:t>
            </a:r>
            <a:r>
              <a:rPr lang="en-US" sz="3200" b="0" dirty="0">
                <a:solidFill>
                  <a:srgbClr val="FF0000"/>
                </a:solidFill>
              </a:rPr>
              <a:t> </a:t>
            </a:r>
            <a:r>
              <a:rPr lang="en-US" sz="3200" b="0" dirty="0" err="1">
                <a:solidFill>
                  <a:srgbClr val="FF0000"/>
                </a:solidFill>
              </a:rPr>
              <a:t>khung</a:t>
            </a:r>
            <a:r>
              <a:rPr lang="en-US" sz="3200" b="0" dirty="0">
                <a:solidFill>
                  <a:srgbClr val="FF0000"/>
                </a:solidFill>
              </a:rPr>
              <a:t> </a:t>
            </a:r>
            <a:r>
              <a:rPr lang="en-US" sz="3200" b="0" dirty="0" err="1">
                <a:solidFill>
                  <a:srgbClr val="FF0000"/>
                </a:solidFill>
              </a:rPr>
              <a:t>giấy</a:t>
            </a:r>
            <a:r>
              <a:rPr lang="en-US" sz="3200" b="0" dirty="0">
                <a:solidFill>
                  <a:srgbClr val="FF0000"/>
                </a:solidFill>
              </a:rPr>
              <a:t> </a:t>
            </a:r>
            <a:r>
              <a:rPr lang="en-US" sz="3200" b="0" dirty="0" err="1">
                <a:solidFill>
                  <a:srgbClr val="FF0000"/>
                </a:solidFill>
              </a:rPr>
              <a:t>kiểm</a:t>
            </a:r>
            <a:r>
              <a:rPr lang="en-US" sz="3200" b="0" dirty="0">
                <a:solidFill>
                  <a:srgbClr val="FF0000"/>
                </a:solidFill>
              </a:rPr>
              <a:t> </a:t>
            </a:r>
            <a:r>
              <a:rPr lang="en-US" sz="3200" b="0" dirty="0" err="1">
                <a:solidFill>
                  <a:srgbClr val="FF0000"/>
                </a:solidFill>
              </a:rPr>
              <a:t>tra</a:t>
            </a:r>
            <a:r>
              <a:rPr lang="en-US" sz="3200" b="0" dirty="0">
                <a:solidFill>
                  <a:srgbClr val="FF0000"/>
                </a:solidFill>
              </a:rPr>
              <a:t> </a:t>
            </a:r>
            <a:r>
              <a:rPr lang="en-US" sz="3200" b="0" dirty="0" err="1">
                <a:solidFill>
                  <a:srgbClr val="FF0000"/>
                </a:solidFill>
              </a:rPr>
              <a:t>còn</a:t>
            </a:r>
            <a:r>
              <a:rPr lang="en-US" sz="3200" b="0" dirty="0">
                <a:solidFill>
                  <a:srgbClr val="FF0000"/>
                </a:solidFill>
              </a:rPr>
              <a:t> </a:t>
            </a:r>
            <a:r>
              <a:rPr lang="en-US" sz="3200" b="0" dirty="0" err="1">
                <a:solidFill>
                  <a:srgbClr val="FF0000"/>
                </a:solidFill>
              </a:rPr>
              <a:t>đa</a:t>
            </a:r>
            <a:r>
              <a:rPr lang="en-US" sz="3200" b="0" dirty="0">
                <a:solidFill>
                  <a:srgbClr val="FF0000"/>
                </a:solidFill>
              </a:rPr>
              <a:t> </a:t>
            </a:r>
            <a:r>
              <a:rPr lang="en-US" sz="3200" b="0" dirty="0" err="1">
                <a:solidFill>
                  <a:srgbClr val="FF0000"/>
                </a:solidFill>
              </a:rPr>
              <a:t>dạng</a:t>
            </a:r>
            <a:r>
              <a:rPr lang="en-US" sz="3200" b="0" dirty="0">
                <a:solidFill>
                  <a:srgbClr val="FF0000"/>
                </a:solidFill>
              </a:rPr>
              <a:t>, </a:t>
            </a:r>
            <a:r>
              <a:rPr lang="en-US" sz="3200" b="0" dirty="0" err="1">
                <a:solidFill>
                  <a:srgbClr val="FF0000"/>
                </a:solidFill>
              </a:rPr>
              <a:t>mỗi</a:t>
            </a:r>
            <a:r>
              <a:rPr lang="en-US" sz="3200" b="0" dirty="0">
                <a:solidFill>
                  <a:srgbClr val="FF0000"/>
                </a:solidFill>
              </a:rPr>
              <a:t> </a:t>
            </a:r>
            <a:r>
              <a:rPr lang="en-US" sz="3200" b="0" dirty="0" err="1">
                <a:solidFill>
                  <a:srgbClr val="FF0000"/>
                </a:solidFill>
              </a:rPr>
              <a:t>nơi</a:t>
            </a:r>
            <a:r>
              <a:rPr lang="en-US" sz="3200" b="0" dirty="0">
                <a:solidFill>
                  <a:srgbClr val="FF0000"/>
                </a:solidFill>
              </a:rPr>
              <a:t> </a:t>
            </a:r>
            <a:r>
              <a:rPr lang="en-US" sz="3200" b="0" dirty="0" err="1">
                <a:solidFill>
                  <a:srgbClr val="FF0000"/>
                </a:solidFill>
              </a:rPr>
              <a:t>một</a:t>
            </a:r>
            <a:r>
              <a:rPr lang="en-US" sz="3200" b="0" dirty="0">
                <a:solidFill>
                  <a:srgbClr val="FF0000"/>
                </a:solidFill>
              </a:rPr>
              <a:t> </a:t>
            </a:r>
            <a:r>
              <a:rPr lang="en-US" sz="3200" b="0" dirty="0" err="1">
                <a:solidFill>
                  <a:srgbClr val="FF0000"/>
                </a:solidFill>
              </a:rPr>
              <a:t>kiểu</a:t>
            </a:r>
            <a:r>
              <a:rPr lang="en-US" sz="3200" b="0" dirty="0">
                <a:solidFill>
                  <a:srgbClr val="FF0000"/>
                </a:solidFill>
              </a:rPr>
              <a:t>; </a:t>
            </a:r>
            <a:r>
              <a:rPr lang="en-US" sz="3200" b="0" dirty="0" err="1">
                <a:solidFill>
                  <a:srgbClr val="FF0000"/>
                </a:solidFill>
              </a:rPr>
              <a:t>viết</a:t>
            </a:r>
            <a:r>
              <a:rPr lang="en-US" sz="3200" b="0" dirty="0">
                <a:solidFill>
                  <a:srgbClr val="FF0000"/>
                </a:solidFill>
              </a:rPr>
              <a:t> </a:t>
            </a:r>
            <a:r>
              <a:rPr lang="en-US" sz="3200" b="0" dirty="0" err="1">
                <a:solidFill>
                  <a:srgbClr val="FF0000"/>
                </a:solidFill>
              </a:rPr>
              <a:t>tắt</a:t>
            </a:r>
            <a:r>
              <a:rPr lang="en-US" sz="3200" b="0" dirty="0">
                <a:solidFill>
                  <a:srgbClr val="FF0000"/>
                </a:solidFill>
              </a:rPr>
              <a:t> </a:t>
            </a:r>
            <a:r>
              <a:rPr lang="en-US" sz="3200" b="0" dirty="0" err="1">
                <a:solidFill>
                  <a:srgbClr val="FF0000"/>
                </a:solidFill>
              </a:rPr>
              <a:t>hoặc</a:t>
            </a:r>
            <a:r>
              <a:rPr lang="en-US" sz="3200" b="0" dirty="0">
                <a:solidFill>
                  <a:srgbClr val="FF0000"/>
                </a:solidFill>
              </a:rPr>
              <a:t> </a:t>
            </a:r>
            <a:r>
              <a:rPr lang="en-US" sz="3200" b="0" dirty="0" err="1">
                <a:solidFill>
                  <a:srgbClr val="FF0000"/>
                </a:solidFill>
              </a:rPr>
              <a:t>không</a:t>
            </a:r>
            <a:r>
              <a:rPr lang="en-US" sz="3200" b="0" dirty="0">
                <a:solidFill>
                  <a:srgbClr val="FF0000"/>
                </a:solidFill>
              </a:rPr>
              <a:t> </a:t>
            </a:r>
            <a:r>
              <a:rPr lang="en-US" sz="3200" b="0" dirty="0" err="1">
                <a:solidFill>
                  <a:srgbClr val="FF0000"/>
                </a:solidFill>
              </a:rPr>
              <a:t>ghi</a:t>
            </a:r>
            <a:r>
              <a:rPr lang="en-US" sz="3200" b="0" dirty="0">
                <a:solidFill>
                  <a:srgbClr val="FF0000"/>
                </a:solidFill>
              </a:rPr>
              <a:t> </a:t>
            </a:r>
            <a:r>
              <a:rPr lang="en-US" sz="3200" b="0" dirty="0" err="1">
                <a:solidFill>
                  <a:srgbClr val="FF0000"/>
                </a:solidFill>
              </a:rPr>
              <a:t>rõ</a:t>
            </a:r>
            <a:r>
              <a:rPr lang="en-US" sz="3200" b="0" dirty="0">
                <a:solidFill>
                  <a:srgbClr val="FF0000"/>
                </a:solidFill>
              </a:rPr>
              <a:t> </a:t>
            </a:r>
            <a:r>
              <a:rPr lang="en-US" sz="3200" b="0" dirty="0" err="1">
                <a:solidFill>
                  <a:srgbClr val="FF0000"/>
                </a:solidFill>
              </a:rPr>
              <a:t>thời</a:t>
            </a:r>
            <a:r>
              <a:rPr lang="en-US" sz="3200" b="0" dirty="0">
                <a:solidFill>
                  <a:srgbClr val="FF0000"/>
                </a:solidFill>
              </a:rPr>
              <a:t> </a:t>
            </a:r>
            <a:r>
              <a:rPr lang="en-US" sz="3200" b="0" dirty="0" err="1">
                <a:solidFill>
                  <a:srgbClr val="FF0000"/>
                </a:solidFill>
              </a:rPr>
              <a:t>gian</a:t>
            </a:r>
            <a:r>
              <a:rPr lang="en-US" sz="3200" b="0" dirty="0">
                <a:solidFill>
                  <a:srgbClr val="FF0000"/>
                </a:solidFill>
              </a:rPr>
              <a:t> </a:t>
            </a:r>
            <a:r>
              <a:rPr lang="en-US" sz="3200" b="0" dirty="0" err="1">
                <a:solidFill>
                  <a:srgbClr val="FF0000"/>
                </a:solidFill>
              </a:rPr>
              <a:t>thi</a:t>
            </a:r>
            <a:r>
              <a:rPr lang="en-US" sz="3200" b="0" dirty="0">
                <a:solidFill>
                  <a:srgbClr val="FF0000"/>
                </a:solidFill>
              </a:rPr>
              <a:t>, </a:t>
            </a:r>
            <a:r>
              <a:rPr lang="en-US" sz="3200" b="0" dirty="0" err="1">
                <a:solidFill>
                  <a:srgbClr val="FF0000"/>
                </a:solidFill>
              </a:rPr>
              <a:t>ngày</a:t>
            </a:r>
            <a:r>
              <a:rPr lang="en-US" sz="3200" b="0" dirty="0">
                <a:solidFill>
                  <a:srgbClr val="FF0000"/>
                </a:solidFill>
              </a:rPr>
              <a:t> </a:t>
            </a:r>
            <a:r>
              <a:rPr lang="en-US" sz="3200" b="0" dirty="0" err="1">
                <a:solidFill>
                  <a:srgbClr val="FF0000"/>
                </a:solidFill>
              </a:rPr>
              <a:t>thi</a:t>
            </a:r>
            <a:r>
              <a:rPr lang="en-US" sz="3200" b="0" dirty="0">
                <a:solidFill>
                  <a:srgbClr val="FF0000"/>
                </a:solidFill>
              </a:rPr>
              <a:t>, </a:t>
            </a:r>
            <a:r>
              <a:rPr lang="en-US" sz="3200" b="0" dirty="0" err="1">
                <a:solidFill>
                  <a:srgbClr val="FF0000"/>
                </a:solidFill>
              </a:rPr>
              <a:t>còn</a:t>
            </a:r>
            <a:r>
              <a:rPr lang="en-US" sz="3200" b="0" dirty="0">
                <a:solidFill>
                  <a:srgbClr val="FF0000"/>
                </a:solidFill>
              </a:rPr>
              <a:t> </a:t>
            </a:r>
            <a:r>
              <a:rPr lang="en-US" sz="3200" b="0" dirty="0" err="1">
                <a:solidFill>
                  <a:srgbClr val="FF0000"/>
                </a:solidFill>
              </a:rPr>
              <a:t>cắt</a:t>
            </a:r>
            <a:r>
              <a:rPr lang="en-US" sz="3200" b="0" dirty="0">
                <a:solidFill>
                  <a:srgbClr val="FF0000"/>
                </a:solidFill>
              </a:rPr>
              <a:t> </a:t>
            </a:r>
            <a:r>
              <a:rPr lang="en-US" sz="3200" b="0" dirty="0" err="1">
                <a:solidFill>
                  <a:srgbClr val="FF0000"/>
                </a:solidFill>
              </a:rPr>
              <a:t>phách</a:t>
            </a:r>
            <a:r>
              <a:rPr lang="en-US" sz="3200" b="0" dirty="0">
                <a:solidFill>
                  <a:srgbClr val="FF0000"/>
                </a:solidFill>
              </a:rPr>
              <a:t>.</a:t>
            </a:r>
          </a:p>
        </p:txBody>
      </p:sp>
      <p:sp>
        <p:nvSpPr>
          <p:cNvPr id="3" name="Title 2"/>
          <p:cNvSpPr>
            <a:spLocks noGrp="1"/>
          </p:cNvSpPr>
          <p:nvPr>
            <p:ph type="title"/>
          </p:nvPr>
        </p:nvSpPr>
        <p:spPr>
          <a:xfrm>
            <a:off x="0" y="11664"/>
            <a:ext cx="9144000" cy="609024"/>
          </a:xfrm>
        </p:spPr>
        <p:txBody>
          <a:bodyPr/>
          <a:lstStyle/>
          <a:p>
            <a:pPr indent="457200" algn="just"/>
            <a:r>
              <a:rPr lang="en-US" dirty="0">
                <a:solidFill>
                  <a:srgbClr val="FF0000"/>
                </a:solidFill>
              </a:rPr>
              <a:t>3. MỘT SỐ LƯU Ý</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6952"/>
            <a:ext cx="9144000" cy="3384376"/>
          </a:xfrm>
          <a:prstGeom prst="rect">
            <a:avLst/>
          </a:prstGeom>
        </p:spPr>
      </p:pic>
    </p:spTree>
    <p:extLst>
      <p:ext uri="{BB962C8B-B14F-4D97-AF65-F5344CB8AC3E}">
        <p14:creationId xmlns:p14="http://schemas.microsoft.com/office/powerpoint/2010/main" val="24241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460067"/>
            <a:ext cx="9108504" cy="33979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876"/>
            <a:ext cx="9144000" cy="3370819"/>
          </a:xfrm>
          <a:prstGeom prst="rect">
            <a:avLst/>
          </a:prstGeom>
        </p:spPr>
      </p:pic>
      <p:sp>
        <p:nvSpPr>
          <p:cNvPr id="9" name="Rectangle 8"/>
          <p:cNvSpPr/>
          <p:nvPr/>
        </p:nvSpPr>
        <p:spPr>
          <a:xfrm>
            <a:off x="1966696" y="317908"/>
            <a:ext cx="936104"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9"/>
            <a:ext cx="9144000" cy="576064"/>
          </a:xfrm>
        </p:spPr>
        <p:txBody>
          <a:bodyPr>
            <a:normAutofit lnSpcReduction="10000"/>
          </a:bodyPr>
          <a:lstStyle/>
          <a:p>
            <a:pPr>
              <a:buClr>
                <a:schemeClr val="tx2"/>
              </a:buClr>
              <a:buSzPct val="75000"/>
              <a:buFont typeface="Wingdings" pitchFamily="2" charset="2"/>
              <a:buChar char="v"/>
            </a:pPr>
            <a:r>
              <a:rPr lang="en-US" sz="3200" dirty="0" err="1">
                <a:solidFill>
                  <a:srgbClr val="FF0000"/>
                </a:solidFill>
              </a:rPr>
              <a:t>Ký</a:t>
            </a:r>
            <a:r>
              <a:rPr lang="en-US" sz="3200" dirty="0">
                <a:solidFill>
                  <a:srgbClr val="FF0000"/>
                </a:solidFill>
              </a:rPr>
              <a:t> </a:t>
            </a:r>
            <a:r>
              <a:rPr lang="en-US" sz="3200" dirty="0" err="1">
                <a:solidFill>
                  <a:srgbClr val="FF0000"/>
                </a:solidFill>
              </a:rPr>
              <a:t>hiệu</a:t>
            </a:r>
            <a:r>
              <a:rPr lang="en-US" sz="3200" dirty="0">
                <a:solidFill>
                  <a:srgbClr val="FF0000"/>
                </a:solidFill>
              </a:rPr>
              <a:t> </a:t>
            </a:r>
            <a:r>
              <a:rPr lang="en-US" sz="3200" dirty="0" err="1">
                <a:solidFill>
                  <a:srgbClr val="FF0000"/>
                </a:solidFill>
              </a:rPr>
              <a:t>đơn</a:t>
            </a:r>
            <a:r>
              <a:rPr lang="en-US" sz="3200" dirty="0">
                <a:solidFill>
                  <a:srgbClr val="FF0000"/>
                </a:solidFill>
              </a:rPr>
              <a:t> </a:t>
            </a:r>
            <a:r>
              <a:rPr lang="en-US" sz="3200" dirty="0" err="1">
                <a:solidFill>
                  <a:srgbClr val="FF0000"/>
                </a:solidFill>
              </a:rPr>
              <a:t>vị</a:t>
            </a:r>
            <a:r>
              <a:rPr lang="en-US" sz="3200" dirty="0">
                <a:solidFill>
                  <a:srgbClr val="FF0000"/>
                </a:solidFill>
              </a:rPr>
              <a:t> </a:t>
            </a:r>
            <a:r>
              <a:rPr lang="en-US" sz="3200" dirty="0" err="1">
                <a:solidFill>
                  <a:srgbClr val="FF0000"/>
                </a:solidFill>
              </a:rPr>
              <a:t>đo</a:t>
            </a:r>
            <a:r>
              <a:rPr lang="en-US" sz="3200" dirty="0">
                <a:solidFill>
                  <a:srgbClr val="FF0000"/>
                </a:solidFill>
              </a:rPr>
              <a:t> </a:t>
            </a:r>
            <a:r>
              <a:rPr lang="en-US" sz="3200" dirty="0" err="1">
                <a:solidFill>
                  <a:srgbClr val="FF0000"/>
                </a:solidFill>
              </a:rPr>
              <a:t>chưa</a:t>
            </a:r>
            <a:r>
              <a:rPr lang="en-US" sz="3200" dirty="0">
                <a:solidFill>
                  <a:srgbClr val="FF0000"/>
                </a:solidFill>
              </a:rPr>
              <a:t> </a:t>
            </a:r>
            <a:r>
              <a:rPr lang="en-US" sz="3200" dirty="0" err="1">
                <a:solidFill>
                  <a:srgbClr val="FF0000"/>
                </a:solidFill>
              </a:rPr>
              <a:t>thống</a:t>
            </a:r>
            <a:r>
              <a:rPr lang="en-US" sz="3200" dirty="0">
                <a:solidFill>
                  <a:srgbClr val="FF0000"/>
                </a:solidFill>
              </a:rPr>
              <a:t> </a:t>
            </a:r>
            <a:r>
              <a:rPr lang="en-US" sz="3200" dirty="0" err="1">
                <a:solidFill>
                  <a:srgbClr val="FF0000"/>
                </a:solidFill>
              </a:rPr>
              <a:t>nhất</a:t>
            </a:r>
            <a:r>
              <a:rPr lang="en-US" sz="3200" dirty="0">
                <a:solidFill>
                  <a:srgbClr val="FF0000"/>
                </a:solidFill>
              </a:rPr>
              <a:t>:</a:t>
            </a:r>
          </a:p>
          <a:p>
            <a:pPr marL="0" indent="0">
              <a:buNone/>
            </a:pPr>
            <a:endParaRPr lang="en-US" sz="3200" dirty="0">
              <a:solidFill>
                <a:srgbClr val="FF0000"/>
              </a:solidFill>
            </a:endParaRPr>
          </a:p>
        </p:txBody>
      </p:sp>
      <p:sp>
        <p:nvSpPr>
          <p:cNvPr id="3" name="Title 2"/>
          <p:cNvSpPr>
            <a:spLocks noGrp="1"/>
          </p:cNvSpPr>
          <p:nvPr>
            <p:ph type="title"/>
          </p:nvPr>
        </p:nvSpPr>
        <p:spPr>
          <a:xfrm>
            <a:off x="0" y="2112"/>
            <a:ext cx="9144000" cy="763361"/>
          </a:xfrm>
        </p:spPr>
        <p:txBody>
          <a:bodyPr>
            <a:normAutofit/>
          </a:bodyPr>
          <a:lstStyle/>
          <a:p>
            <a:pPr indent="457200" algn="just"/>
            <a:r>
              <a:rPr lang="en-US" sz="3200" dirty="0">
                <a:solidFill>
                  <a:srgbClr val="FF0000"/>
                </a:solidFill>
              </a:rPr>
              <a:t>3.1. </a:t>
            </a:r>
            <a:r>
              <a:rPr lang="en-US" sz="3200" dirty="0" err="1">
                <a:solidFill>
                  <a:srgbClr val="FF0000"/>
                </a:solidFill>
              </a:rPr>
              <a:t>Hình</a:t>
            </a:r>
            <a:r>
              <a:rPr lang="en-US" sz="3200" dirty="0">
                <a:solidFill>
                  <a:srgbClr val="FF0000"/>
                </a:solidFill>
              </a:rPr>
              <a:t> </a:t>
            </a:r>
            <a:r>
              <a:rPr lang="en-US" sz="3200" dirty="0" err="1">
                <a:solidFill>
                  <a:srgbClr val="FF0000"/>
                </a:solidFill>
              </a:rPr>
              <a:t>thức</a:t>
            </a:r>
            <a:endParaRPr lang="en-US" sz="32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904951"/>
          </a:xfrm>
          <a:prstGeom prst="rect">
            <a:avLst/>
          </a:prstGeom>
          <a:ln>
            <a:solidFill>
              <a:schemeClr val="tx2"/>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2103360"/>
            <a:ext cx="3821289" cy="792088"/>
          </a:xfrm>
          <a:prstGeom prst="rect">
            <a:avLst/>
          </a:prstGeom>
          <a:ln>
            <a:solidFill>
              <a:schemeClr val="tx2"/>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2969114"/>
            <a:ext cx="7416824" cy="1001620"/>
          </a:xfrm>
          <a:prstGeom prst="rect">
            <a:avLst/>
          </a:prstGeom>
          <a:ln>
            <a:solidFill>
              <a:schemeClr val="tx2"/>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116408"/>
            <a:ext cx="7704856" cy="1688856"/>
          </a:xfrm>
          <a:prstGeom prst="rect">
            <a:avLst/>
          </a:prstGeom>
          <a:ln>
            <a:solidFill>
              <a:schemeClr val="tx2"/>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08424"/>
            <a:ext cx="9144000" cy="904952"/>
          </a:xfrm>
          <a:prstGeom prst="rect">
            <a:avLst/>
          </a:prstGeom>
          <a:ln>
            <a:solidFill>
              <a:schemeClr val="tx2"/>
            </a:solidFill>
          </a:ln>
        </p:spPr>
      </p:pic>
    </p:spTree>
    <p:extLst>
      <p:ext uri="{BB962C8B-B14F-4D97-AF65-F5344CB8AC3E}">
        <p14:creationId xmlns:p14="http://schemas.microsoft.com/office/powerpoint/2010/main" val="9239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4624"/>
            <a:ext cx="9144000" cy="720080"/>
          </a:xfrm>
        </p:spPr>
        <p:txBody>
          <a:bodyPr>
            <a:noAutofit/>
          </a:bodyPr>
          <a:lstStyle/>
          <a:p>
            <a:pPr>
              <a:buClr>
                <a:schemeClr val="tx2"/>
              </a:buClr>
              <a:buSzPct val="75000"/>
              <a:buFont typeface="Wingdings" pitchFamily="2" charset="2"/>
              <a:buChar char="v"/>
            </a:pPr>
            <a:r>
              <a:rPr lang="en-US" sz="3200" dirty="0" err="1">
                <a:solidFill>
                  <a:srgbClr val="FF0000"/>
                </a:solidFill>
              </a:rPr>
              <a:t>Tổng</a:t>
            </a:r>
            <a:r>
              <a:rPr lang="en-US" sz="3200" dirty="0">
                <a:solidFill>
                  <a:srgbClr val="FF0000"/>
                </a:solidFill>
              </a:rPr>
              <a:t> </a:t>
            </a:r>
            <a:r>
              <a:rPr lang="en-US" sz="3200" dirty="0" err="1">
                <a:solidFill>
                  <a:srgbClr val="FF0000"/>
                </a:solidFill>
              </a:rPr>
              <a:t>số</a:t>
            </a:r>
            <a:r>
              <a:rPr lang="en-US" sz="3200" dirty="0">
                <a:solidFill>
                  <a:srgbClr val="FF0000"/>
                </a:solidFill>
              </a:rPr>
              <a:t> </a:t>
            </a:r>
            <a:r>
              <a:rPr lang="en-US" sz="3200" dirty="0" err="1">
                <a:solidFill>
                  <a:srgbClr val="FF0000"/>
                </a:solidFill>
              </a:rPr>
              <a:t>điểm</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bài</a:t>
            </a:r>
            <a:r>
              <a:rPr lang="en-US" sz="3200" dirty="0">
                <a:solidFill>
                  <a:srgbClr val="FF0000"/>
                </a:solidFill>
              </a:rPr>
              <a:t> </a:t>
            </a:r>
            <a:r>
              <a:rPr lang="en-US" sz="3200" dirty="0" err="1">
                <a:solidFill>
                  <a:srgbClr val="FF0000"/>
                </a:solidFill>
              </a:rPr>
              <a:t>kiểm</a:t>
            </a:r>
            <a:r>
              <a:rPr lang="en-US" sz="3200" dirty="0">
                <a:solidFill>
                  <a:srgbClr val="FF0000"/>
                </a:solidFill>
              </a:rPr>
              <a:t> </a:t>
            </a:r>
            <a:r>
              <a:rPr lang="en-US" sz="3200" dirty="0" err="1">
                <a:solidFill>
                  <a:srgbClr val="FF0000"/>
                </a:solidFill>
              </a:rPr>
              <a:t>tra</a:t>
            </a:r>
            <a:r>
              <a:rPr lang="en-US" sz="3200" dirty="0">
                <a:solidFill>
                  <a:srgbClr val="FF0000"/>
                </a:solidFill>
              </a:rPr>
              <a:t> </a:t>
            </a:r>
            <a:r>
              <a:rPr lang="en-US" sz="3200" dirty="0" err="1">
                <a:solidFill>
                  <a:srgbClr val="FF0000"/>
                </a:solidFill>
              </a:rPr>
              <a:t>là</a:t>
            </a:r>
            <a:r>
              <a:rPr lang="en-US" sz="3200" dirty="0">
                <a:solidFill>
                  <a:srgbClr val="FF0000"/>
                </a:solidFill>
              </a:rPr>
              <a:t> 11 </a:t>
            </a:r>
            <a:r>
              <a:rPr lang="en-US" sz="3200" dirty="0" err="1">
                <a:solidFill>
                  <a:srgbClr val="FF0000"/>
                </a:solidFill>
              </a:rPr>
              <a:t>điểm</a:t>
            </a:r>
            <a:r>
              <a:rPr lang="en-US" sz="3200" dirty="0">
                <a:solidFill>
                  <a:srgbClr val="FF0000"/>
                </a:solidFill>
              </a:rPr>
              <a:t>:</a:t>
            </a:r>
          </a:p>
          <a:p>
            <a:pPr>
              <a:buClr>
                <a:schemeClr val="tx2"/>
              </a:buClr>
              <a:buSzPct val="75000"/>
              <a:buFont typeface="Wingdings" pitchFamily="2" charset="2"/>
              <a:buChar char="v"/>
            </a:pPr>
            <a:endParaRPr lang="en-US" sz="3200" dirty="0">
              <a:solidFill>
                <a:srgbClr val="FF0000"/>
              </a:solidFill>
            </a:endParaRPr>
          </a:p>
          <a:p>
            <a:pPr>
              <a:buClr>
                <a:schemeClr val="tx2"/>
              </a:buClr>
              <a:buSzPct val="75000"/>
              <a:buFont typeface="Wingdings" pitchFamily="2" charset="2"/>
              <a:buChar char="v"/>
            </a:pPr>
            <a:endParaRPr lang="en-US" sz="3200" dirty="0">
              <a:solidFill>
                <a:srgbClr val="FF0000"/>
              </a:solidFill>
            </a:endParaRPr>
          </a:p>
          <a:p>
            <a:pPr>
              <a:buClr>
                <a:schemeClr val="tx2"/>
              </a:buClr>
              <a:buSzPct val="75000"/>
              <a:buFont typeface="Wingdings" pitchFamily="2" charset="2"/>
              <a:buChar char="v"/>
            </a:pPr>
            <a:endParaRPr lang="en-US" sz="3200" dirty="0">
              <a:solidFill>
                <a:srgbClr val="FF0000"/>
              </a:solidFill>
            </a:endParaRPr>
          </a:p>
          <a:p>
            <a:pPr>
              <a:buClr>
                <a:schemeClr val="tx2"/>
              </a:buClr>
              <a:buSzPct val="75000"/>
              <a:buFont typeface="Wingdings" pitchFamily="2" charset="2"/>
              <a:buChar char="v"/>
            </a:pPr>
            <a:endParaRPr lang="en-US" sz="3200" dirty="0">
              <a:solidFill>
                <a:srgbClr val="FF0000"/>
              </a:solidFill>
            </a:endParaRPr>
          </a:p>
          <a:p>
            <a:pPr>
              <a:buClr>
                <a:schemeClr val="tx2"/>
              </a:buClr>
              <a:buSzPct val="75000"/>
              <a:buFont typeface="Wingdings" pitchFamily="2" charset="2"/>
              <a:buChar char="v"/>
            </a:pPr>
            <a:endParaRPr lang="en-US" sz="3200" dirty="0">
              <a:solidFill>
                <a:srgbClr val="FF0000"/>
              </a:solidFill>
            </a:endParaRPr>
          </a:p>
        </p:txBody>
      </p:sp>
      <p:sp>
        <p:nvSpPr>
          <p:cNvPr id="6" name="Content Placeholder 1">
            <a:extLst>
              <a:ext uri="{FF2B5EF4-FFF2-40B4-BE49-F238E27FC236}">
                <a16:creationId xmlns:a16="http://schemas.microsoft.com/office/drawing/2014/main" id="{4AB3E599-3090-499B-AC69-C54DCA5BF4A5}"/>
              </a:ext>
            </a:extLst>
          </p:cNvPr>
          <p:cNvSpPr txBox="1">
            <a:spLocks/>
          </p:cNvSpPr>
          <p:nvPr/>
        </p:nvSpPr>
        <p:spPr>
          <a:xfrm>
            <a:off x="0" y="3573016"/>
            <a:ext cx="9144000" cy="172819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1pPr>
            <a:lvl2pPr marL="576263" indent="-27432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2pPr>
            <a:lvl3pPr marL="855663" indent="-22860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3pPr>
            <a:lvl4pPr marL="1143000" indent="-22860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4pPr>
            <a:lvl5pPr marL="1463040" indent="-228600" algn="l" defTabSz="914400" rtl="0" eaLnBrk="1" latinLnBrk="0" hangingPunct="1">
              <a:spcBef>
                <a:spcPct val="20000"/>
              </a:spcBef>
              <a:buClr>
                <a:schemeClr val="accent1"/>
              </a:buClr>
              <a:buSzPct val="100000"/>
              <a:buFont typeface="Symbol" pitchFamily="18" charset="2"/>
              <a:buChar char=""/>
              <a:defRPr sz="2400" b="1" kern="1200">
                <a:solidFill>
                  <a:schemeClr val="tx2">
                    <a:lumMod val="75000"/>
                  </a:schemeClr>
                </a:solidFill>
                <a:latin typeface="Times New Roman" pitchFamily="18" charset="0"/>
                <a:ea typeface="+mn-ea"/>
                <a:cs typeface="Times New Roman" pitchFamily="18"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Clr>
                <a:schemeClr val="tx2"/>
              </a:buClr>
              <a:buSzPct val="75000"/>
              <a:buFont typeface="Wingdings" panose="05000000000000000000" pitchFamily="2" charset="2"/>
              <a:buChar char="Ø"/>
            </a:pPr>
            <a:r>
              <a:rPr lang="vi-VN" sz="3200" b="0" dirty="0">
                <a:solidFill>
                  <a:srgbClr val="FF0000"/>
                </a:solidFill>
              </a:rPr>
              <a:t>Cần tính toán số phép tính mà học sinh phải thực hiện sao cho cân đối với thời gian kiểm tra 40 phút. Một số đề có số lượng phép tính quá nhiều.</a:t>
            </a:r>
            <a:endParaRPr lang="en-US" sz="3200" b="0" dirty="0">
              <a:solidFill>
                <a:srgbClr val="FF0000"/>
              </a:solidFill>
            </a:endParaRPr>
          </a:p>
          <a:p>
            <a:pPr marL="0" indent="0">
              <a:buFont typeface="Symbol" pitchFamily="18" charset="2"/>
              <a:buNone/>
            </a:pPr>
            <a:endParaRPr lang="en-US" sz="3200" b="0" dirty="0">
              <a:solidFill>
                <a:srgbClr val="FF0000"/>
              </a:solidFill>
            </a:endParaRPr>
          </a:p>
        </p:txBody>
      </p:sp>
      <p:graphicFrame>
        <p:nvGraphicFramePr>
          <p:cNvPr id="7" name="Object 6">
            <a:extLst>
              <a:ext uri="{FF2B5EF4-FFF2-40B4-BE49-F238E27FC236}">
                <a16:creationId xmlns:a16="http://schemas.microsoft.com/office/drawing/2014/main" id="{F7A96AAC-31B5-45D0-B2AA-0F23CE24120C}"/>
              </a:ext>
            </a:extLst>
          </p:cNvPr>
          <p:cNvGraphicFramePr>
            <a:graphicFrameLocks noChangeAspect="1"/>
          </p:cNvGraphicFramePr>
          <p:nvPr>
            <p:extLst>
              <p:ext uri="{D42A27DB-BD31-4B8C-83A1-F6EECF244321}">
                <p14:modId xmlns:p14="http://schemas.microsoft.com/office/powerpoint/2010/main" val="1003691314"/>
              </p:ext>
            </p:extLst>
          </p:nvPr>
        </p:nvGraphicFramePr>
        <p:xfrm>
          <a:off x="3527351" y="1556792"/>
          <a:ext cx="1836737" cy="1081087"/>
        </p:xfrm>
        <a:graphic>
          <a:graphicData uri="http://schemas.openxmlformats.org/presentationml/2006/ole">
            <mc:AlternateContent xmlns:mc="http://schemas.openxmlformats.org/markup-compatibility/2006">
              <mc:Choice xmlns:v="urn:schemas-microsoft-com:vml" Requires="v">
                <p:oleObj spid="_x0000_s1051" name="Packager Shell Object" showAsIcon="1" r:id="rId3" imgW="834120" imgH="491040" progId="Package">
                  <p:embed/>
                </p:oleObj>
              </mc:Choice>
              <mc:Fallback>
                <p:oleObj name="Packager Shell Object" showAsIcon="1" r:id="rId3" imgW="834120" imgH="491040" progId="Package">
                  <p:embed/>
                  <p:pic>
                    <p:nvPicPr>
                      <p:cNvPr id="0" name=""/>
                      <p:cNvPicPr/>
                      <p:nvPr/>
                    </p:nvPicPr>
                    <p:blipFill>
                      <a:blip r:embed="rId4"/>
                      <a:stretch>
                        <a:fillRect/>
                      </a:stretch>
                    </p:blipFill>
                    <p:spPr>
                      <a:xfrm>
                        <a:off x="3527351" y="1556792"/>
                        <a:ext cx="1836737" cy="1081087"/>
                      </a:xfrm>
                      <a:prstGeom prst="rect">
                        <a:avLst/>
                      </a:prstGeom>
                    </p:spPr>
                  </p:pic>
                </p:oleObj>
              </mc:Fallback>
            </mc:AlternateContent>
          </a:graphicData>
        </a:graphic>
      </p:graphicFrame>
    </p:spTree>
    <p:extLst>
      <p:ext uri="{BB962C8B-B14F-4D97-AF65-F5344CB8AC3E}">
        <p14:creationId xmlns:p14="http://schemas.microsoft.com/office/powerpoint/2010/main" val="31901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NHẬN XÉT ĐỀ KIỂM TRA GIỮA KÌ 1  NĂM HỌC 2019 – 2020 MÔN TOÁN LỚP 4 – 5&amp;quot;&quot;/&gt;&lt;property id=&quot;20307&quot; value=&quot;256&quot;/&gt;&lt;/object&gt;&lt;object type=&quot;3&quot; unique_id=&quot;10005&quot;&gt;&lt;property id=&quot;20148&quot; value=&quot;5&quot;/&gt;&lt;property id=&quot;20300&quot; value=&quot;Slide 2 - &amp;quot;I/- CẤU TRÚC ĐỀ&amp;quot;&quot;/&gt;&lt;property id=&quot;20307&quot; value=&quot;257&quot;/&gt;&lt;/object&gt;&lt;object type=&quot;3&quot; unique_id=&quot;10006&quot;&gt;&lt;property id=&quot;20148&quot; value=&quot;5&quot;/&gt;&lt;property id=&quot;20300&quot; value=&quot;Slide 3 - &amp;quot;I/- CẤU TRÚC ĐỀ&amp;quot;&quot;/&gt;&lt;property id=&quot;20307&quot; value=&quot;258&quot;/&gt;&lt;/object&gt;&lt;object type=&quot;3&quot; unique_id=&quot;10007&quot;&gt;&lt;property id=&quot;20148&quot; value=&quot;5&quot;/&gt;&lt;property id=&quot;20300&quot; value=&quot;Slide 4 - &amp;quot;II/- NỘI DUNG&amp;quot;&quot;/&gt;&lt;property id=&quot;20307&quot; value=&quot;259&quot;/&gt;&lt;/object&gt;&lt;object type=&quot;3&quot; unique_id=&quot;10008&quot;&gt;&lt;property id=&quot;20148&quot; value=&quot;5&quot;/&gt;&lt;property id=&quot;20300&quot; value=&quot;Slide 5 - &amp;quot;III/- MỘT SỐ LƯU Ý&amp;quot;&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34&quot;&gt;&lt;property id=&quot;20148&quot; value=&quot;5&quot;/&gt;&lt;property id=&quot;20300&quot; value=&quot;Slide 7 - &amp;quot;3.1. Hình thức&amp;quot;&quot;/&gt;&lt;property id=&quot;20307&quot; value=&quot;262&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557</TotalTime>
  <Words>928</Words>
  <Application>Microsoft Office PowerPoint</Application>
  <PresentationFormat>On-screen Show (4:3)</PresentationFormat>
  <Paragraphs>135</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Candara</vt:lpstr>
      <vt:lpstr>Symbol</vt:lpstr>
      <vt:lpstr>Times New Roman</vt:lpstr>
      <vt:lpstr>Wingdings</vt:lpstr>
      <vt:lpstr>Waveform</vt:lpstr>
      <vt:lpstr>Packager Shell Object</vt:lpstr>
      <vt:lpstr>PowerPoint Presentation</vt:lpstr>
      <vt:lpstr>NHẬN XÉT ĐỀ MÔN TOÁN  KIỂM TRA ĐỊNH KỲ CUỐI HỌC KÌ 1  NĂM HỌC 2019 – 2020</vt:lpstr>
      <vt:lpstr>1. CẤU TRÚC ĐỀ</vt:lpstr>
      <vt:lpstr>PowerPoint Presentation</vt:lpstr>
      <vt:lpstr>2. NỘI DUNG</vt:lpstr>
      <vt:lpstr>3. MỘT SỐ LƯU Ý</vt:lpstr>
      <vt:lpstr>PowerPoint Presentation</vt:lpstr>
      <vt:lpstr>3.1. Hình thức</vt:lpstr>
      <vt:lpstr>PowerPoint Presentation</vt:lpstr>
      <vt:lpstr>PowerPoint Presentation</vt:lpstr>
      <vt:lpstr>3.2.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NHẬN XÉT ĐỀ KIỂM TRA GIỮA KÌ 1  NĂM HỌC 2019 – 2020 MÔN TOÁN LỚP 4 – 5</dc:title>
  <dc:creator>Thien Hoang</dc:creator>
  <cp:lastModifiedBy>TrangTanKhuong</cp:lastModifiedBy>
  <cp:revision>43</cp:revision>
  <dcterms:created xsi:type="dcterms:W3CDTF">2019-12-03T07:35:19Z</dcterms:created>
  <dcterms:modified xsi:type="dcterms:W3CDTF">2020-02-12T02:17:38Z</dcterms:modified>
</cp:coreProperties>
</file>